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A56"/>
    <a:srgbClr val="7DE878"/>
    <a:srgbClr val="3DDD35"/>
    <a:srgbClr val="0D05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E28EE-BCB2-4E89-A2B3-97919E53AEF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054E7-73BF-4232-954E-281E4D1D5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«Иллюстрирование 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стихотворений поэтов </a:t>
            </a:r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XIX </a:t>
            </a:r>
            <a:r>
              <a:rPr lang="ru-RU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 с помощью компьютерных презентаций»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714620"/>
            <a:ext cx="8786874" cy="392909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Создать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компьютерную презентацию, содержащую иллюстрации к  стихотворению поэта </a:t>
            </a:r>
            <a:r>
              <a:rPr lang="en-US" b="1" dirty="0">
                <a:solidFill>
                  <a:srgbClr val="7030A0"/>
                </a:solidFill>
                <a:latin typeface="Monotype Corsiva" pitchFamily="66" charset="0"/>
              </a:rPr>
              <a:t>XIX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века.</a:t>
            </a:r>
          </a:p>
          <a:p>
            <a:pPr algn="l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урока: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buFont typeface="Wingdings" pitchFamily="2" charset="2"/>
              <a:buChar char="v"/>
            </a:pP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Закрепить ЗУН по созданию компьютерных презентаций, настройке анимационных эффектов, переходов между слайдами;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Развивать творческий подход при создании презентаций, подбору фотографий и рисунков для иллюстрации строк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стихотворения;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Autofit/>
          </a:bodyPr>
          <a:lstStyle/>
          <a:p>
            <a:pPr indent="457200"/>
            <a:r>
              <a:rPr lang="ru-RU" sz="3600" b="1" dirty="0" smtClean="0">
                <a:solidFill>
                  <a:srgbClr val="0D05A3"/>
                </a:solidFill>
                <a:latin typeface="Monotype Corsiva" pitchFamily="66" charset="0"/>
              </a:rPr>
              <a:t>Однажды в студеную, зимнюю пору, </a:t>
            </a:r>
            <a:br>
              <a:rPr lang="ru-RU" sz="3600" b="1" dirty="0" smtClean="0">
                <a:solidFill>
                  <a:srgbClr val="0D05A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D05A3"/>
                </a:solidFill>
                <a:latin typeface="Monotype Corsiva" pitchFamily="66" charset="0"/>
              </a:rPr>
              <a:t>Я из лесу вышел, был сильный мороз.</a:t>
            </a:r>
            <a:br>
              <a:rPr lang="ru-RU" sz="3600" b="1" dirty="0" smtClean="0">
                <a:solidFill>
                  <a:srgbClr val="0D05A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D05A3"/>
                </a:solidFill>
                <a:latin typeface="Monotype Corsiva" pitchFamily="66" charset="0"/>
              </a:rPr>
              <a:t>Н.И. Некрасов</a:t>
            </a:r>
            <a:endParaRPr lang="ru-RU" sz="3600" b="1" dirty="0">
              <a:solidFill>
                <a:srgbClr val="0D05A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786330"/>
            <a:ext cx="41434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Миновало лето,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Осень наступила,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полях и рощах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Пусто и уныло. …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 Плещеев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4374917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солнце темный лес зардел,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долине пар белеет тонкий,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песню раннюю запел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лазури жаворонок звонкий.</a:t>
            </a:r>
          </a:p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В. Жуковский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142984"/>
            <a:ext cx="1524000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y Pictures\Еда\food_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1"/>
            <a:ext cx="4679541" cy="3500463"/>
          </a:xfrm>
          <a:prstGeom prst="rect">
            <a:avLst/>
          </a:prstGeom>
          <a:noFill/>
        </p:spPr>
      </p:pic>
      <p:pic>
        <p:nvPicPr>
          <p:cNvPr id="1027" name="Picture 3" descr="D:\My Pictures\Еда\tof6idvjhr5w5c9103b5rfsuwwl9k1e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2" y="3357562"/>
            <a:ext cx="4591048" cy="3500438"/>
          </a:xfrm>
          <a:prstGeom prst="rect">
            <a:avLst/>
          </a:prstGeom>
          <a:noFill/>
        </p:spPr>
      </p:pic>
      <p:pic>
        <p:nvPicPr>
          <p:cNvPr id="1028" name="Picture 4" descr="D:\My Pictures\ROSES\Цветы\331-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9" name="Picture 5" descr="D:\My Pictures\школьные картинки\всячина\J0382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415" y="0"/>
            <a:ext cx="4600585" cy="3357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16" y="1928802"/>
            <a:ext cx="4857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Если видишь на картине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Чашку кофе на столе,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Или морс в большом графине,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Или розу  в хрустале,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Или бронзовую вазу,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Или грушу, или торт,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Или все предметы сразу,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Знай, что это – натюрморт.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-0.00162 L -0.47066 -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строки стихотворения можно подобрать к этой фотографии?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«Иллюстрирование стихотворений поэтов XIX века с помощью компьютерных презентаций» </vt:lpstr>
      <vt:lpstr>Однажды в студеную, зимнюю пору,  Я из лесу вышел, был сильный мороз. Н.И. Некрасов</vt:lpstr>
      <vt:lpstr>Миновало лето,  Осень наступила, На полях и рощах Пусто и уныло. …  А. Плещеев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«Иллюстрирование стихотворений поэтов XIX века с помощью компьютерных презентаций»</dc:title>
  <dc:creator>Bill Gates</dc:creator>
  <cp:lastModifiedBy>Надежда</cp:lastModifiedBy>
  <cp:revision>13</cp:revision>
  <dcterms:created xsi:type="dcterms:W3CDTF">2010-04-05T07:50:06Z</dcterms:created>
  <dcterms:modified xsi:type="dcterms:W3CDTF">2010-10-14T03:54:38Z</dcterms:modified>
</cp:coreProperties>
</file>