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07" r:id="rId3"/>
    <p:sldId id="308" r:id="rId4"/>
    <p:sldId id="310" r:id="rId5"/>
    <p:sldId id="311" r:id="rId6"/>
    <p:sldId id="312" r:id="rId7"/>
    <p:sldId id="309" r:id="rId8"/>
    <p:sldId id="313" r:id="rId9"/>
    <p:sldId id="316" r:id="rId10"/>
    <p:sldId id="317" r:id="rId11"/>
    <p:sldId id="319" r:id="rId12"/>
    <p:sldId id="318" r:id="rId13"/>
    <p:sldId id="320" r:id="rId14"/>
    <p:sldId id="321" r:id="rId15"/>
    <p:sldId id="322" r:id="rId16"/>
    <p:sldId id="323" r:id="rId17"/>
    <p:sldId id="325" r:id="rId18"/>
    <p:sldId id="314" r:id="rId19"/>
    <p:sldId id="31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0000FF"/>
    <a:srgbClr val="990033"/>
    <a:srgbClr val="009900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21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8CF4-7002-453E-945A-A61947AAA71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E3BD-EE82-4F8D-BD1A-BD751C1BA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0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Приветствие.</a:t>
            </a:r>
          </a:p>
          <a:p>
            <a:r>
              <a:rPr lang="ru-RU" dirty="0" smtClean="0"/>
              <a:t>Название темы.</a:t>
            </a:r>
          </a:p>
          <a:p>
            <a:r>
              <a:rPr lang="ru-RU" dirty="0" smtClean="0"/>
              <a:t>Ее актуальность, задачи занятия.</a:t>
            </a:r>
          </a:p>
          <a:p>
            <a:endParaRPr lang="ru-RU" dirty="0"/>
          </a:p>
          <a:p>
            <a:r>
              <a:rPr lang="ru-RU" dirty="0"/>
              <a:t>Уметь работать с костром обязаны все, кто так или иначе вступает в соприкосновение с дикой </a:t>
            </a:r>
            <a:r>
              <a:rPr lang="ru-RU" dirty="0" smtClean="0"/>
              <a:t>природой: </a:t>
            </a:r>
            <a:r>
              <a:rPr lang="ru-RU" dirty="0"/>
              <a:t>от юных туристов до солдат спецподразделений. Разведение костра представляет собой определенное искусство, успех в котором достигается только опытом и практикой.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же как и для лагеря, для костра необходимо подобрать подходящее место. Причем подходить к этой, казалось бы, гораздо более простой задаче следует не менее ответственно.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Полезные советы, которые через некоторое время начинает ценить каждый турист.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вот, наконец-то, мы приступили к таинству разведения огня!</a:t>
            </a:r>
          </a:p>
          <a:p>
            <a:r>
              <a:rPr lang="ru-RU" dirty="0" smtClean="0"/>
              <a:t>От того, на сколько ответственно вы подойдете к этому процессу, зависит жизнь полевого лагеря. </a:t>
            </a:r>
            <a:endParaRPr lang="ru-RU" dirty="0"/>
          </a:p>
          <a:p>
            <a:r>
              <a:rPr lang="ru-RU" dirty="0" smtClean="0"/>
              <a:t>Подробно рассматриваем, как мы должны действовать, чтобы в ближайшем будущем обсушиться, согреться и поесть.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Полезные советы, которые помогут поддержать «жизнь» вашему костру.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Вновь полезные советы и техника безопасности как для окружающих, так и для вещей.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 из наиболее распространенных типов костров. Практически любой человек, незнакомый с жизнью вне города, интуитивно сложит именно такой костер.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распространенный тип костра в среде туристов и экологов.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Все, кто хоть раз провел ночь, сидя у костра ценят этот костер, который не требует постоянной беготни в темный лес за новыми дровами.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затрагивает не только вопросы, которые мы рассмотрели и обсудили на занятии, но и дает возможность подумать, поделиться своими знаниями и наблюдениями с группой.</a:t>
            </a:r>
          </a:p>
          <a:p>
            <a:r>
              <a:rPr lang="ru-RU" dirty="0" smtClean="0"/>
              <a:t>Последний вопрос викторины может дать толчок к самостоятельному изучению материала или, при наличии оставшегося времени, интересно занять его. </a:t>
            </a:r>
          </a:p>
          <a:p>
            <a:r>
              <a:rPr lang="ru-RU" dirty="0" smtClean="0"/>
              <a:t>Различные способы разведения огня без помощи спичек с интересом практикуются ребятами на выездах или «дневках». (Получается редко, но зато становится тепло даже в очень холодную погоду)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Обобщение полученного материала. </a:t>
            </a:r>
          </a:p>
          <a:p>
            <a:endParaRPr lang="ru-RU" dirty="0"/>
          </a:p>
          <a:p>
            <a:r>
              <a:rPr lang="ru-RU" dirty="0" smtClean="0"/>
              <a:t>Заключение. </a:t>
            </a:r>
            <a:r>
              <a:rPr lang="ru-RU" dirty="0"/>
              <a:t>Костер – надежный друг человека - при умелом и «уважительном» обращении с ним; если относиться к нему неосторожно, пренебрежительно - он может стать хищным разбойником. Костер потенциально </a:t>
            </a:r>
            <a:r>
              <a:rPr lang="ru-RU" dirty="0" smtClean="0"/>
              <a:t>опасен!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Прощание.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нужен костер?</a:t>
            </a:r>
          </a:p>
          <a:p>
            <a:endParaRPr lang="ru-RU" dirty="0"/>
          </a:p>
          <a:p>
            <a:r>
              <a:rPr lang="ru-RU" dirty="0" smtClean="0"/>
              <a:t>Учащиеся сами стараются ответить на этот вопрос.  Задача педагога - при необходимости  подвести к нужной мысли, скомпоновать идеи ребят.</a:t>
            </a:r>
          </a:p>
          <a:p>
            <a:endParaRPr lang="ru-RU" dirty="0"/>
          </a:p>
          <a:p>
            <a:r>
              <a:rPr lang="ru-RU" dirty="0"/>
              <a:t>В полевых условиях костер, прежде всего, используется для обогрева, освещения и приготовления пищи. Кроме того, он часто находит применение для сушки одежды и снаряжения, а также для подачи сигналов.</a:t>
            </a:r>
          </a:p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Те, кто часто бывает в </a:t>
            </a:r>
            <a:r>
              <a:rPr lang="ru-RU" dirty="0" smtClean="0"/>
              <a:t>походах</a:t>
            </a:r>
            <a:r>
              <a:rPr lang="ru-RU" dirty="0"/>
              <a:t>, знают и то, что именно пламя костра помогает быстрее отдохнуть, снять психологическое напряжение после трудового дня, делает более непринужденным общение, дарит радость и уверенность. Короче говоря, без костра нет лагеря.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мы можем разводить костер, а где нет?</a:t>
            </a:r>
          </a:p>
          <a:p>
            <a:endParaRPr lang="ru-RU" dirty="0"/>
          </a:p>
          <a:p>
            <a:r>
              <a:rPr lang="ru-RU" dirty="0" smtClean="0"/>
              <a:t>Сначала педагог выслушивает идеи ребят, задает наводящие вопросы, корректирует при необходимости ответы. </a:t>
            </a:r>
          </a:p>
          <a:p>
            <a:endParaRPr lang="ru-RU" dirty="0"/>
          </a:p>
          <a:p>
            <a:r>
              <a:rPr lang="ru-RU" dirty="0" smtClean="0"/>
              <a:t>Обязательно надо разъяснить учащимся, что требования для выбора места под костер не придуманы, а родились из наблюдений, а возможно - и серьезных травм не выполнявших эти требования.</a:t>
            </a:r>
          </a:p>
          <a:p>
            <a:r>
              <a:rPr lang="ru-RU" dirty="0" smtClean="0"/>
              <a:t>Необходимо четко объяснить каждое требование!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правильно подготовить найденное место для безопасного разведения костра и меньшей нагрузки на экологию. </a:t>
            </a:r>
          </a:p>
          <a:p>
            <a:r>
              <a:rPr lang="ru-RU" dirty="0" smtClean="0"/>
              <a:t>Бережное отношение к природе - </a:t>
            </a:r>
            <a:r>
              <a:rPr lang="ru-RU" dirty="0" err="1" smtClean="0"/>
              <a:t>тотличительная</a:t>
            </a:r>
            <a:r>
              <a:rPr lang="ru-RU" dirty="0" smtClean="0"/>
              <a:t> черта настоящего туриста!</a:t>
            </a:r>
          </a:p>
          <a:p>
            <a:r>
              <a:rPr lang="ru-RU" dirty="0" smtClean="0"/>
              <a:t>(Здесь в основном монолог педагога.)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Техника безопасности!!!</a:t>
            </a:r>
          </a:p>
          <a:p>
            <a:r>
              <a:rPr lang="ru-RU" dirty="0" smtClean="0"/>
              <a:t>Рожденная из многочисленных тушений пожаров в лагере «</a:t>
            </a:r>
            <a:r>
              <a:rPr lang="ru-RU" dirty="0" err="1" smtClean="0"/>
              <a:t>Монрепо</a:t>
            </a:r>
            <a:r>
              <a:rPr lang="ru-RU" dirty="0" smtClean="0"/>
              <a:t>», разбора завалов сгоревшего леса, из дымовой завесы, возникающей засушливым летом в области. </a:t>
            </a:r>
          </a:p>
          <a:p>
            <a:r>
              <a:rPr lang="ru-RU" dirty="0" smtClean="0"/>
              <a:t>Очень важно донести до ребят, что одно лишь неосторожное движение, рожденное ленью, невнимательностью, усталостью, - может привести к огромнейшей катастрофе.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Зимой желание погреться у костра наиболее сильно. Отсюда – стремление как можно скорее развести огонь. А такая торопливость приводит к совершенно неожиданным результатам. Подтаявший снег на нависающей где-то высоко над костром ветке может легко затушить разгоревшийся огонек или неожиданно оказаться за шиворотом. </a:t>
            </a:r>
          </a:p>
          <a:p>
            <a:r>
              <a:rPr lang="ru-RU" dirty="0" smtClean="0"/>
              <a:t>Снег, который мы поленились убрать вокруг будущего </a:t>
            </a:r>
            <a:r>
              <a:rPr lang="ru-RU" dirty="0" err="1" smtClean="0"/>
              <a:t>костровища</a:t>
            </a:r>
            <a:r>
              <a:rPr lang="ru-RU" dirty="0" smtClean="0"/>
              <a:t>, неожиданно превращается в огромную лужу, заливающую живительное тепло, или в ледяную горку, оканчивающуюся в раскаленных углях.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зависимости от назначения костры делятся на три вида.</a:t>
            </a:r>
          </a:p>
          <a:p>
            <a:r>
              <a:rPr lang="ru-RU" dirty="0" smtClean="0"/>
              <a:t>Педагог называет эти виды, а ребята стараются сами определить, для чего служат те или иные виды костров.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Место для костра нашли, будущее </a:t>
            </a:r>
            <a:r>
              <a:rPr lang="ru-RU" dirty="0" err="1" smtClean="0"/>
              <a:t>костровище</a:t>
            </a:r>
            <a:r>
              <a:rPr lang="ru-RU" dirty="0" smtClean="0"/>
              <a:t> оборудовали, но нашему костру требуется «пища». Вначале, как маленькому ребенку, ему требуется что-то маленькое и легко воспламеняющееся. Что же мы можем предложить нашему новорожденному костру?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что мы можем предложить уже «взрослому» костру? Какими дровами лучше кормить его?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E3BD-EE82-4F8D-BD1A-BD751C1BA3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FE6A-C8A1-4E6B-A1EB-A63E078F3F2A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8DC5-B48C-4051-93EF-94C69B9B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B736-410C-4CA6-B2A4-007AA267F32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20C5-F6F0-4AA2-B01B-D4C53E23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2DD5-3BB0-4A90-A19E-4C932ACE3E5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C003-DE0F-45FD-BBC3-2B80AD9E7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26DA-9002-4850-8280-1AFCCDA48F9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E29F-2EB8-4644-BC2E-ED0A8E05D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808C-26DB-4FFE-81C2-40547C680581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7B5F-4B07-4509-8CAE-96CF729F1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0739-7473-4AC3-963A-165F03E6999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4E5F-AD12-4EA5-8248-2E899D59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4BFB-4CC1-4C65-A13E-2D6174E98684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FDFE-01B1-49EC-A072-74ECC02B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A079-BB6B-451F-A2C0-124848CAB53F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1162-30CE-41CE-B979-30B01496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D48E-ABFD-4B1E-8956-57F3252966B5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896E-6105-495D-A898-F491EFC43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9D81-B270-4838-8309-001DD998B42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D42D-A439-4E83-94EF-352F7C532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AA10-18DF-44AB-B67F-49434F4DAC26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F55F-9BB1-4193-9800-A955033A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69F1C-21EF-450E-AE5E-EAE9B2328EFF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82C298-63D2-4104-9487-ADC186DB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728" y="2786058"/>
            <a:ext cx="6143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Костёр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0042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344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Заготовка топлива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34" y="142873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Лучше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всего для костра  использовать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сухостой хвойных пород.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-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 лесу дождь, то сухими остаются небольшие нижние ветки хвойных деревьев, засохшие на стволе.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-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Сырые и гнилые дрова дают много дыма, но мало тепла.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Дрова надо  запасать заранее и побольше, чтобы не бегать ночью в поисках топлива.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Топливом в безлесных районах может послужить сухие кусты, трава , камыш, кизяк.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65986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Разведение огня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1214422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 тем как разжечь костер, надо: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/>
          <a:srcRect l="8956" r="13006"/>
          <a:stretch>
            <a:fillRect/>
          </a:stretch>
        </p:blipFill>
        <p:spPr bwMode="auto">
          <a:xfrm>
            <a:off x="5429256" y="3500438"/>
            <a:ext cx="3429024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071546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заготовить растопку;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3429000"/>
            <a:ext cx="25002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поджечь;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221455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уложить  растопку под сложенный шалашиком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колодцем мелкий сухой хворост;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0" y="5786454"/>
            <a:ext cx="7429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остер должен разжигать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0" y="4000504"/>
            <a:ext cx="52863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сверху по мере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разгорания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аккуратно кладут более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толстые дрова.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65986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Разведение огня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8596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Более толстые дрова кладут сверху не очень плотно, чтобы обеспечить доступ воздуха.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Если костер долго не разгорается, надо его раздуть (увеличить доступ воздуха). Для этого подойдет шапка, миска, штормовка, веник из веток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сидушка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 дождливую погоду костер разводят под прикрытием накидки или плаща, который держат двое туристов.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65986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Разведение огня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8596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Чем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сильнее ветер или дождь, тем плотнее укладывают растопку и дрова 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костре.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сырую холодную погоду можно (если позволяет запас дров) разложить два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костра: 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первый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для приготовления пищи, второй — для просушивания одежды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снаряжения.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Около костра обязательно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иметь дежурного, который будет поддерживать огонь и следить за тем, чтобы вещи не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сгорели.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4843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Типы костров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2428868"/>
            <a:ext cx="3349645" cy="368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86446" y="1357298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Шалаш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214422"/>
            <a:ext cx="55092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Дает мало углей и обладает небольшой зоной обогрева. Над узким столбом его пламени может разместиться только один котелок.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Очень быстро прогорает, его надо постоянно поддерживать.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Но в сильный дождь при плотной укладке такой костер гаснет медленнее, потому что верхние слои дров предохраняет нижние от намокания, а сами сохнут на их пламени.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Помимо этого, ему нет равных среди других типов костров - как источнику света. Поэтому костры, предназначенные для подачи сигналов, укладывают именно так.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4843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Типы костров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357298"/>
            <a:ext cx="3153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Колодец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285992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000108"/>
            <a:ext cx="57864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  Один из самых жарких костров. Поэтому он наиболее удобен для готовки пищи, сушки одежды и обогрева.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Складывается он из заранее нарубленных и напиленных коротких и относительно толстых поленьев, которые хорошо разгораются за счет образующейся внутри "колодца" тяги, и горят ровным, медленным пламенем.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В лагерной и туристической практике это основной тип костра. В сырую погоду очень удобно сушить намокшие дрова, укладывая их по окружности вокруг горящего "колодца". По мере просыхания они укладываются верхним ярусом в костер, а их место занимают новые.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4843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Типы костров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000108"/>
            <a:ext cx="2400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Нодья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214422"/>
            <a:ext cx="8786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    Наиболее популярный костер для ночных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дежурств и ночевок в сложных условиях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это "</a:t>
            </a:r>
            <a:r>
              <a:rPr lang="ru-RU" sz="2200" dirty="0" err="1" smtClean="0">
                <a:solidFill>
                  <a:srgbClr val="002060"/>
                </a:solidFill>
              </a:rPr>
              <a:t>нодья</a:t>
            </a:r>
            <a:r>
              <a:rPr lang="ru-RU" sz="2200" dirty="0" smtClean="0">
                <a:solidFill>
                  <a:srgbClr val="002060"/>
                </a:solidFill>
              </a:rPr>
              <a:t>". Для него характерно ровное,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жаркое, долгое и устойчивое пламя,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поэтому он может использоваться даже для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ночевок зимой без палатки!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Правда, готовить пищу на нем неудобно,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да и освещение он дает неважное.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Такой костер обычно сооружают из трех прямых сухих и ровных бревен диаметром 35-40 сантиметров и длиной от 1,5 до 2,5 метров.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    Чтобы бревна быстрее разгорались, на них по всей длине делают зарубки.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    "</a:t>
            </a:r>
            <a:r>
              <a:rPr lang="ru-RU" sz="2200" dirty="0" err="1" smtClean="0">
                <a:solidFill>
                  <a:srgbClr val="002060"/>
                </a:solidFill>
              </a:rPr>
              <a:t>Нодью</a:t>
            </a:r>
            <a:r>
              <a:rPr lang="ru-RU" sz="2200" dirty="0" smtClean="0">
                <a:solidFill>
                  <a:srgbClr val="002060"/>
                </a:solidFill>
              </a:rPr>
              <a:t>" сооружают на уже готовом костре, угли которого ровным слоем разгребают на всю длину бревен.  "</a:t>
            </a:r>
            <a:r>
              <a:rPr lang="ru-RU" sz="2200" dirty="0" err="1" smtClean="0">
                <a:solidFill>
                  <a:srgbClr val="002060"/>
                </a:solidFill>
              </a:rPr>
              <a:t>Нодья</a:t>
            </a:r>
            <a:r>
              <a:rPr lang="ru-RU" sz="2200" dirty="0" smtClean="0">
                <a:solidFill>
                  <a:srgbClr val="002060"/>
                </a:solidFill>
              </a:rPr>
              <a:t>" может гореть до 5-8 часов.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85736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2702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Викторина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28586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 Необходимый предмет для разведения костра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78592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2. Правда ли, что отсыревшие спички можно      высушить на голове?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264318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3. Можно ли использовать для костра «живые» деревья?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357562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4. Можно ли, при отсутствии дров, кипятить чай, сжигая автомобильные покрышки , пластиковые бутылки и другие «дары» химической промышленности?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492919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5. Надо ли тушить костер, уходя со стоянки?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28586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Спички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8082" y="192880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Да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2714620"/>
            <a:ext cx="70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Нет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0760" y="428625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Категорически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6600FF"/>
                </a:solidFill>
              </a:rPr>
              <a:t>нет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0958" y="500063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Да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557214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6. Можно ли добыть огонь без спичек?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564357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Да</a:t>
            </a:r>
            <a:endParaRPr lang="ru-RU" sz="2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071678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Это должно стать вашим первым правилом. Если вы поленились подготовить растопку, тщательно ее уложить, аккуратно запалить, долго и кропотливо поддерживать набирающий силу огонек, заранее заготовить хворост и напилить аккуратные ровные поленья, то к успеху вы не придете.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587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Запомните!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42873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«Костер не горит от лени!»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14351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Помните многое, очень многое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зависит только от вас!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2500306"/>
            <a:ext cx="61436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29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7597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Назначение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костра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4651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приготовление</a:t>
            </a:r>
            <a:r>
              <a:rPr lang="ru-RU" sz="3200" dirty="0" smtClean="0">
                <a:solidFill>
                  <a:srgbClr val="002060"/>
                </a:solidFill>
              </a:rPr>
              <a:t> пищи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428868"/>
            <a:ext cx="8108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 возможность обогреться, просушить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одежду и обувь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643314"/>
            <a:ext cx="265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освещение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286256"/>
            <a:ext cx="760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отпугивание насекомых и хищников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4929198"/>
            <a:ext cx="494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способ подачи сигнала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5643578"/>
            <a:ext cx="5606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 психологический комфорт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3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897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Место для костра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74967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1928802"/>
            <a:ext cx="149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сухое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500306"/>
            <a:ext cx="4418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 открытое, но </a:t>
            </a:r>
            <a:r>
              <a:rPr lang="ru-RU" sz="3200" i="1" dirty="0" err="1" smtClean="0">
                <a:solidFill>
                  <a:srgbClr val="002060"/>
                </a:solidFill>
              </a:rPr>
              <a:t>защи</a:t>
            </a:r>
            <a:r>
              <a:rPr lang="ru-RU" sz="3200" i="1" dirty="0" smtClean="0">
                <a:solidFill>
                  <a:srgbClr val="002060"/>
                </a:solidFill>
              </a:rPr>
              <a:t>-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  щенное от ветра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876"/>
            <a:ext cx="49716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 нельзя разводить кос-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тер под высохшими и </a:t>
            </a:r>
            <a:endParaRPr lang="ru-RU" sz="3200" i="1" dirty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 хвойными деревьями,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среди густых зарослей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кустарника, на завале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сухих сучьев!!!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928802"/>
            <a:ext cx="8322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Лучше всего использовать уже готовое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костровище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45" y="5229200"/>
            <a:ext cx="47918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Хорошо бы обложить 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костер камнями.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545" y="3040890"/>
            <a:ext cx="7618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Расчистить место: снять дерн и  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 отгрести от будущего </a:t>
            </a:r>
            <a:r>
              <a:rPr lang="ru-RU" sz="3200" i="1" dirty="0" err="1" smtClean="0">
                <a:solidFill>
                  <a:srgbClr val="002060"/>
                </a:solidFill>
              </a:rPr>
              <a:t>костровища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 сухие ветки и траву на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 1,5-2 метра.</a:t>
            </a:r>
          </a:p>
          <a:p>
            <a:pPr>
              <a:buFontTx/>
              <a:buChar char="-"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 l="23355" t="34210"/>
          <a:stretch>
            <a:fillRect/>
          </a:stretch>
        </p:blipFill>
        <p:spPr bwMode="auto">
          <a:xfrm>
            <a:off x="5000628" y="4071942"/>
            <a:ext cx="39947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8" y="571480"/>
            <a:ext cx="6897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Место для костра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3" y="1928802"/>
            <a:ext cx="500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Если придется разводить костер на сухом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болоте или торфянике, предварительно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делают подстилку из песка, земли, глины,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камней или мокрых бревен.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643182"/>
            <a:ext cx="32147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642918"/>
            <a:ext cx="6897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Место для костра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solidFill>
                  <a:srgbClr val="002060"/>
                </a:solidFill>
              </a:rPr>
              <a:t>В зимнее время с места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будущего костра </a:t>
            </a:r>
            <a:r>
              <a:rPr lang="ru-RU" sz="3200" i="1" dirty="0" err="1" smtClean="0">
                <a:solidFill>
                  <a:srgbClr val="002060"/>
                </a:solidFill>
              </a:rPr>
              <a:t>необхо</a:t>
            </a:r>
            <a:r>
              <a:rPr lang="ru-RU" sz="3200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димо</a:t>
            </a:r>
            <a:r>
              <a:rPr lang="ru-RU" sz="3200" i="1" dirty="0" smtClean="0">
                <a:solidFill>
                  <a:srgbClr val="002060"/>
                </a:solidFill>
              </a:rPr>
              <a:t> удалить снег. Иначе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он может превратиться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в лужу, края которой </a:t>
            </a:r>
            <a:r>
              <a:rPr lang="ru-RU" sz="3200" i="1" dirty="0" err="1" smtClean="0">
                <a:solidFill>
                  <a:srgbClr val="002060"/>
                </a:solidFill>
              </a:rPr>
              <a:t>пос</a:t>
            </a:r>
            <a:r>
              <a:rPr lang="ru-RU" sz="3200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тепенно</a:t>
            </a:r>
            <a:r>
              <a:rPr lang="ru-RU" sz="3200" i="1" dirty="0" smtClean="0">
                <a:solidFill>
                  <a:srgbClr val="002060"/>
                </a:solidFill>
              </a:rPr>
              <a:t> замерзают, и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тогда можно запросто поскользнуться и уехать прямо в огонь, по пути прихватив с собой только что закипевший котелок…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142984"/>
            <a:ext cx="3493052" cy="293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71414"/>
            <a:ext cx="6897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Место для костра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56242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костров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92880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для приготовления пищи и освещения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143248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для приготовления пищи, обогрева, сушки вещей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3" y="450057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</a:rPr>
              <a:t>для отпугивания комаров, мошкары; для подачи сигнала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928802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Пламенные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143248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Жаровые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50057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Дымовые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344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Заготовка топлива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8929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- Мелкие сухие еловые веточки, береста, смола хвойных деревьев, сухой мох, трава, лишайник, стружки, лучины,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из срединной части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расколотого топором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сухостоя (</a:t>
            </a:r>
            <a:r>
              <a:rPr lang="ru-RU" sz="3200" dirty="0" err="1" smtClean="0">
                <a:solidFill>
                  <a:srgbClr val="002060"/>
                </a:solidFill>
              </a:rPr>
              <a:t>преимущест</a:t>
            </a:r>
            <a:r>
              <a:rPr lang="ru-RU" sz="3200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венно</a:t>
            </a:r>
            <a:r>
              <a:rPr lang="ru-RU" sz="3200" dirty="0" smtClean="0">
                <a:solidFill>
                  <a:srgbClr val="002060"/>
                </a:solidFill>
              </a:rPr>
              <a:t> хвойных пород),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нижние сухие ветви. 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</a:rPr>
              <a:t> Оргстекло, сухое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горючее, бумага.</a:t>
            </a:r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00306"/>
            <a:ext cx="448151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1472" y="150017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Для приготовления пищи подходит валежник березы и ольхи, который горит ровно и почти без дыма. </a:t>
            </a:r>
          </a:p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-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надо развести большой костер, то наилучшими будут дрова из соснового, кедрового и елового сухостоя.</a:t>
            </a:r>
          </a:p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Расколотые поленья быстрее разгораются.</a:t>
            </a:r>
          </a:p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Мелкий хворост прогорает в первые две-три минуты. </a:t>
            </a:r>
          </a:p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Осиновые и пихтовые дрова плохи тем, что слишком сильно стреляют искрами. </a:t>
            </a: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85728"/>
            <a:ext cx="7344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Заготовка топлива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1807</Words>
  <Application>Microsoft Office PowerPoint</Application>
  <PresentationFormat>Экран (4:3)</PresentationFormat>
  <Paragraphs>203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Разведение костра</dc:title>
  <dc:creator>Вурдалак</dc:creator>
  <cp:lastModifiedBy>Admin</cp:lastModifiedBy>
  <cp:revision>91</cp:revision>
  <dcterms:created xsi:type="dcterms:W3CDTF">2010-01-21T15:13:13Z</dcterms:created>
  <dcterms:modified xsi:type="dcterms:W3CDTF">2012-02-21T19:45:40Z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0008009e26000000000001024140</vt:lpwstr>
  </property>
</Properties>
</file>