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3" r:id="rId3"/>
    <p:sldId id="264" r:id="rId4"/>
    <p:sldId id="265" r:id="rId5"/>
    <p:sldId id="269" r:id="rId6"/>
    <p:sldId id="268" r:id="rId7"/>
    <p:sldId id="267" r:id="rId8"/>
    <p:sldId id="282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Рисунок 3" descr="C:\Documents and Settings\Admin\Мои документы\Мои рисунки\письмо\письмо 262.jpg"/>
          <p:cNvPicPr/>
          <p:nvPr/>
        </p:nvPicPr>
        <p:blipFill>
          <a:blip r:embed="rId3" cstate="print"/>
          <a:srcRect l="3341"/>
          <a:stretch>
            <a:fillRect/>
          </a:stretch>
        </p:blipFill>
        <p:spPr bwMode="auto">
          <a:xfrm>
            <a:off x="1785918" y="214290"/>
            <a:ext cx="535785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Дорога в школу и домой</a:t>
            </a:r>
            <a:endParaRPr lang="ru-RU" sz="5400" b="1" i="1" dirty="0"/>
          </a:p>
        </p:txBody>
      </p:sp>
      <p:pic>
        <p:nvPicPr>
          <p:cNvPr id="20482" name="Picture 2" descr="http://ubuntovod.ru/wp-content/uploads/2011/12/bolshije-bjedki-i-otpugivatjel-sobak-iz-pjetjerbur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5786478" cy="5133377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657832" y="5715016"/>
            <a:ext cx="348616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Дорога </a:t>
            </a:r>
            <a:endParaRPr lang="ru-RU" sz="2800" b="1" i="1" dirty="0"/>
          </a:p>
        </p:txBody>
      </p:sp>
      <p:sp>
        <p:nvSpPr>
          <p:cNvPr id="10" name="Овал 9"/>
          <p:cNvSpPr/>
          <p:nvPr/>
        </p:nvSpPr>
        <p:spPr>
          <a:xfrm>
            <a:off x="0" y="5786454"/>
            <a:ext cx="34861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Чужие люди</a:t>
            </a:r>
            <a:endParaRPr lang="ru-RU" sz="2800" b="1" i="1" dirty="0"/>
          </a:p>
        </p:txBody>
      </p:sp>
      <p:sp>
        <p:nvSpPr>
          <p:cNvPr id="9" name="Овал 8"/>
          <p:cNvSpPr/>
          <p:nvPr/>
        </p:nvSpPr>
        <p:spPr>
          <a:xfrm>
            <a:off x="2857488" y="5715016"/>
            <a:ext cx="34861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Бродячие собаки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1506" name="AutoShape 2" descr="data:image/jpeg;base64,/9j/4AAQSkZJRgABAQAAAQABAAD/2wCEAAkGBxQTEhUUExQWFhUXGR8aGBgYGBoeIBgaGh0aGyAdGiAgHiggHRolHRofITEiJiksLi4uGiAzODMsNygtLisBCgoKDg0OGxAQGywkICQsLCwsLCwsLCwsLCwsLCwsLCwsLCwsLCwsLCwsLCwsLCwsLCwsLCwsLCwsLCwsLCwsLP/AABEIAMUA/wMBIgACEQEDEQH/xAAbAAACAwEBAQAAAAAAAAAAAAAEBQIDBgEAB//EAE0QAAIBAgQDBgMGAgYFCQkAAAECEQMhAAQSMQVBUQYTImFxgTKRoSNCscHR8BRSB2JyguHxFRYkM5JTVGODorLC0uIlNENEVZOjs8P/xAAaAQADAQEBAQAAAAAAAAAAAAABAgMABAUG/8QAKBEAAgICAgICAgICAwAAAAAAAAECEQMhEjFBURMiBGEygbHwcZGh/9oADAMBAAIRAxEAPwCY4vUue+F5HxL8udv8ceyudLEXp87aR4SJi9tz0OEiKQwlySOvuP1xyuZIMRO1omJBI63wZN9JAUV7NBUrMwBNOmZ6qfUXmcdp1x4WFKnq1ASQeoJnyNx74WUOKU1Ua9Q6aCeXvuMWtn6J0w7wDeeQvt7kfXDbYgdxDMCnpami6mkySSCAI53FmmesWwkoAuw2m1/znlg7iudpug0EMVBEesDbA80dgri6zB5BTPuXvgSG7RCtRWG1SWFl+eBEpiRb5358+uGDZRCs95B8O4mCSdXSwEHzwMeG1W/3Xi0jU8W0gHxTMbb26+RxlYG0lbGHDKoNUTSpuFGplYCCABMyb8z7Ypz+XCuTNIAmQFEgBiYG0xFvzwtoVwHuSFtMHofPrjR8KX+Iao7EvT1aQzMFJJOoAyY23FwB1kYW90xuNxtFxyiLTpPppnWLQARKxqB5yCRbz54lnspl1p+JxqYA0wgWBG+uVkRtG+KeP5hloUqY0qiNYoyNuIMwQfmL9cRod33aLqWo5BZtSKxJMkKJNoUX8ycNbo0YxXZHiOTpUMtTeS1apEjw6QsTtpnmBc88Z5BrZV8N2gEiAJPOOWH/ABKkhco1RQaciAGK2gcgRAjlhFTUGqFBWSbMCYHnsIiJ2xo6WwyXTrQxHZk2kArMFkYbiJgE3iY+eKa/BlQrpWoSTA1BSLzyDTtzJjyxoKdFXUBHaEJVNNMsXB8RcCRA8QueuAM63cqamppJAusbn+0QbSJxr0Lwt0hdWyJUECnq89A/LaOdziunQVn0ilJOwtPrIkxM72w3o8T7uj3dJ4eqPHA1SsGBEWJ1bDp54hSSrTYnWqstj4TddiJAuD8rYyknsaWKUXQufIIupg6ALvYnfa0YoohJD6lLDYCPz8pwbmONCoGXu1DqDbTY+bWEx+PriBp+AaVAJiCUUzJItz+eDYlUdp8OLIuhl21QeUnrEDphZm8iyRqESQIkTsDholCoAUBWI+HSg3E3gyLeeFdau0QQRGxv+O3ljNoKJpTUKDqJYnblAi/788cq5oi4if603kCeeB0UMbG59JxwU+c3t+/rhW6MlZ2tm2YQQI8ifzP7nFEM09R5/vrghiIHUG8yORPUyIxPK5fWDAFtPON58r4CdhqiH8P4CNNxz1Axb57xtitqIAup/wA9sXNSN/CBFjt+mId1tM9bAYDaNTKe5Exf6/P3xStG8SY/G2DhRhZ5HTYgevWRvgfuiG29JJ2v+mAnsNFdKhza/wAvriD0fl7fjg3u/DLDe/tFvriTuJAmZn25+2K8UyfJhletLEdP3088G5ClVzJT7NdFJNEzoBA5EiZbf5ycd7M5JmIrmi1RFM7oAzCPi1ESPIYM4p2m1yVBUhrggSOvpdhjXYa1Qp4toIYd0tJ1YLCkkGb/AKQfPEeG5SlbvNRJJmLALFvOZ/LAjtrbUwIJuJJv5jF9NtTALM+WFsNGg4cuVpvOn7p+JdUm3UkDneOY2wdnKuVZSdCqZFwtt+dvf2xmqBYnSHJ8p6RI/A+/ri2o50mxtBMRcAkfIi3pONYyh4HwfKxBWmD1GoD9cJ+MNSW9NyN9QBJBB/La3nhLXdu7JkhdUbCR6c8DVq8j18t+k9PTGsDiumWZdZmRbn+WNBR4iKdMU6ThdHxSaZBMXIBbra/TCLLMIMiR9bcsaTL8arqulKL6Z8MrIVQNoAgwLyf89XoeCj2xdneMVKxCMy6TEwqi43MrNoPXBeTVKNQVFGsXFjNyI8N9wbwbYVccrd5praYk3OkLJsDziRb54nwmgrE6ZKKym5gDkTc2FwN+eFfotprk+7/8NA/Csw4dg+abSY8JQK5kg93LAlQQbne3XCV8ooq923fB9zq0W8zpPSfrfGg00JYaFaSZZqo8W5kDXYekYznE813T/ZNpSIAB1Re9+YO/zxkmGorTWn/ujQ8BrIqxJ0rGosWACAsPukQ5cmI5Ys4w1JqThaimRGkGqZ9dRPO8+mFHDcy571FZdNSlrMzpBkLJ36sR5nHSagIHepaJOv4ovbwiPnhor2RyUnoAymTVSKpaQpDAXG1wLbyYF/zxpURVC94zM7DxN3sAyTYCQAo2HKw3xnH4ocx4GbxT4Te5mR9RO+H1HIIuk1JLNTDuVYEU5MKmkD4tKiZPXpGNa5BeOfG6E2cyVNXZaYgQL6g0T58xab4jw6pTep3VUNCA3BiVVSfEDsfT6YeLwqitRTrUAHxq5E7+R8tiLYyvFsx3mZrEhV8R0gRCqJCr4QZhYE88BvdIEMfVukbLKHLsFK+IhfIKgnlI9fMzhZxfhVJwWosAymCLwd7XtMA4VcO4iopDvAWjYy1gDIi8DfpjQdmlFcmBFDLk13MyzMVgC9zsbeXngt6EcKdMyFXhlRGkoYBvsfLcH8YxSxgT5jc/vyxr83QpkF6eSVkYyCToZh1Ei5mTjJ5/JgMAVNOT8LNqgevM4X/k0X6LTqqP3RKrLadTCBNxJ8sX5OslNXSpOoQNS3Ei0g8x/nilsuO+g7EyR0mRHnvNsEVaIQqVSbqALxN/l/hhlEWTfK29AtQkFwZEyQDvB5/X6YlTUyDH7BAxbnMwhUgNLXJBFxgREBOrXsZFt9h9RibipbGUq0cr1BKjbw/XTH79sV1FmCZsDPqQT+B+mLq2VAVHBksPQCbQZ54vzdAimZ3BJMEHcQMFaCn3RTwrOQjBhI2iY5euDamfDW0kQOZJFypuduWFdJgVGw5QoN9t/O/0xJW9et8bnuqKL8e48jRZrOPlW7layvRAJUhYPpuYvffnjNNmWdmYmNW5j99BiQqirUBclViJG9hYX+WJ1MkAY8R62Fj03OHZKMbdIg9ZzE3iyydh5dB5YIywdZ0iSfJjb5bG498XZPLoLsrluW0XiPfDQVbHSd4BGmZjdbEbkxvtOAHi09itzUDBhckydIMTsZi4O3pbrgtHJW6nV5A/1jBBE7/RfPHKtR6XijcySPMsSPcMN/5R0x2i7VQG/rDYbBSx9PvC2GhFXsE5NLQBXI0Mq/CWkSb3PlY2GBUy+t2ggASST0EfW4HvhnxGmKWi4aU1WNrsfLoPpirLVzTy9VwdL1IpqeelSHqR/wBge5wsvqzQTmXZXJIYPeGIJVlRzDT6deeBcxltNu9ZiR0O/S7T+xviD8VrmB3r8r6yQbDz9MSzNcJ5lY5/FMk9CIPLGbotHGnu9eS7g1AvUVJGlvES1hIBG59fph/Q4PppVNCU3GrTDvCgC+okMpMmAL8jbCrgiPbbxNIFtjH7jGJd2JMk33EnfzwtOgznBz0teD6DXyBqAoKGVWJkq8ECNwe9i2+xwryeS1juzp1XIk7BbGb/ABXFsZZAcTLMLyfrjXvQVljxfJb8fo+gcPVadIqWUQFADD42vGofyqNR8yVwTUzLyqSrOyE+BVQBbhSTH49RjI8LzbIjEu2okaRvaGk35iR8zgzM8UePGRBEXg2A/SPlh4pkW40FNw2aodEfUDqJIUyd91IHpAxZ2d1ailZiqXq1GJPwrYAxveI/tHCMsBBF7yI+Y3GNRw9XU0UWl3jto+8wUEwyq2ne2kkG1/LGlG0bHkcWEZtk1PrrZEOWOoFCDJN5IWRcn64zXGMlDk0XpPIn7FiVG1hOwv8Ajhvnkyrt/vMorSdRBzBBPM/CJvzvMnC2tTpq8JGmYDIzeLruLD9BjeDO5aF68MqMoLBh0sCI9S284d8B4hVoI1KHCeIm2kuSBF/7UTvZYwdkXbTP3BIABALEgyAWsIHMdRgWpUprqLU6g5z3qmI8iIPpjUI5O/YNleLPqDM7GJJGokDTJHUEW2i+2Ca9B3TUqVCpmPDRYGLSDoBI8/I9MJxxaIlA3mCR5HYRjmd7T1GbwjuxAWFPJQFAMjyJ9WJ5nBdCq2cfKVFqr3iMo6xveD9fxxbnc4FgAfCdRv5iPn+98K6vFKjD4yR0NrfLFdWsDEyJ/wAsBOkGvYZpMsSOsH3H79sNBSRFIakq1BIiTIMRtNsLc1RKgFmXxAwJuAWBuMd4blgFqloLBQQTMrfCsa0G11U6AFW3diQ1zqgmRMXM+kY5nV7sGAJvafut6zO3nscQemp0KKagyk2+Lax6+eJVKuknwrYkRYAypkC94Fsbi2zckLsu1pAnxHmRyX3wxy9EFfEDD2nUTGm8x9Pc9MA8QTwjTpEkWAi552wVTy1oJnoRI23/ABj3+S8WnZX5frQM+V3ZRAneR+G/vhplqunRqBsTqU3DMdjPz+nnhJWeFnz/ACnBb8SLoqm8G09cO/2Ti6GiZkqRcfEYYi6iNpxShGnlFy1+TDTIuOZNvI4ppypBaIm/v8+U/PAGYzoEhVFze5vvFjtbGs3Y38JtrEQNRYQABHWJnTEDa/XEamZpKNI8fpIAJi87bAYR94Z3PzxAN54DZqSGnD80rV0esfADLb2iTHnJt7jDypxkaFfTqUsyqoWmICaQZOlpmbH+qd5xk8tqJKpuw02PI7+vpjXZThiwhNPMOadMeFaQKBm8WoamgveSIgEnpGDtMyVgVThXffaHKssgG1amnuFZRcjkInC/L8LqU3HeqQB8O15Jvax541XEMzCh6oqAkX10aJb3Bg29ZwmzYZaiAlQWudERtqiIAAIjbDP2LvoIyvEKdGrSNQ6QWiYsOpPQCZxmc/l0706QACTHKwmDh1xympp6jMqbC0eLeec2H18sIqx1XKz5/sYVuzL0ghKAj9/rgbP5bw6gduvn74nTJidosBJv5DFauTyn3OBZqLxk1Cgu2mkGAZt41AmSAJgBSdvxxqczxShlnbLgVE7pinhM7CCSbSTufXGS0tUU0gpZmgKqndieXWdo88a3P06FSs+tE1SdTkOWapzHgeJsT85wUwtaFWZr08wYUsTBPjpifmJifT5YlQ4xUBqO6hCFcoVS4dhp1ETF9RuNt+WKc5laY+FtGo6rGIF9IBMk+Eyb7kbxgQ5Rf5jH9sfp54V5Ex442h5wfhS06VPMPRDl2PdjxEKtMTq0Ldr7Dbw+eKamdyvOkAbz/vgb+tQ/hFsJK1DSp0O0jkG/SCMD8KVqo0lhPVi0gX9bdf8APBhJMGRNdhj5thCKQyiTaRudjPPbFWbqsyxpF+jA7EcvPDfhmQNF9TPRaN1LEjaBYrfly6742OYr5ZRTooqVWTxVHKaT3nhjYD7pNh5dMZyoHE+ccZyr0lUFy1NhKmByibbiJHzwCaM3JMkA/MYZV89UYQWkSTsLelrCMUFG3OMFSjYH/Dn+b6YsyNE1HCtJUTccgJPsJxr+FU8qwVDlj4aQetWepUEEgCyjcFiFEb6vLFlbg9AkVMufC7BIHe+UmQrSOtrW64IZJVZne1OW0PTEz9mDcRvJ/P6YhkmbS33g4j0/XGnrcGStUnMO0Ihd3NOqFCi5EnQZHlIM8tsZP/SCr8KsF5Cbj8b/ADwsm30T0mMUqOzUpgHUI9hv8rf54gtEtLGN25jxTCmPlgKlxhNSEqwCknkd7fTDLME0zCw2ogrPKTO/rBw0G0jUvJfm8oTTpGCNVQKFOozb4p07HoJIjzGPZ7KhHZSzCGIEW2JkkNcTO0DlhKUb7ylbiJnF1fM1KSnSx5H5/wCWBe7G6L+DUxrOqVtYnqbW9j9cMX4dRAkKCeW/kOX6YRZNWLr3qnSxiZIIPL6xhhm6qIyqpaWcEDUT4Z9YnBehUS43UikNNj3keogn5Yz5NxN8H8ZqaiDff8j+uFmq+FHsvLXxPK0WqMqLdmIAuAJPmdh54G1TtjY9jeDl1LhKDEkhe+BJ2AKqg3HxSYNo64KFL+BcIylColWrxCgSjTpUMbjqZ29umD3p0GY1P9Luzs1tJIAJJJ8JcACThonAKqiycOU9P4ddvenOAeL8GqrTZ2y+RqKLN3dFQwUkAlYUEEb2vhqVDRfF2hJxnKZmjXVaOZq5gMNfxWsSCCC5G/44VVMucvUhlfwknSTMTIgR+vLA+ezjgBQTqVZLA8hYj5QcUZXipJRRIl/FfeSIn6/PE5ck/r0dEHjlFvI9jniuY+xJ5Ervy6Ynwzg/eqJ70ll1FadLXCsZXUSyqCR4t7CMT4jk9dK+rQCxdgLDSpIG0SYgD+thtwvjWazJbu+7pou+t2CKDZVAWCSADtvfD1s5l0VnsS4H3wQfvCjbzP23r1wk4xwCplvEw+z/AJtSX2GwYmJP1GNMKmZBP+1ZUT0avb64Bz3Dqzioz1aNQ6G8KPdjBgAMByPmbdTgqIZSvpGRp5tVlgVJBAVRuZvNjt5zzGLs3m6lNyKFQhUUAMtpmFJuJknCPPsQ5ERGwmY98XUdWgNpYdXvHly6235YSvI8ZLjxr+xzlKDOQP6syYAVRcljyAG5PTHtdN28NRCSZ0qtSBzt4fwxo+xOVV0qVXutKmrNqspYS3dyd5ZVnyBB3wxo8XqJT1VQHaofAqwYRbFrC8sYHocBJ1RrjyvdGJ7ymzMe+BbYgC55WLaRNsMewtCHrNp7xRT1BCCNTa1UA32BaTf03MaOrxctBbKqQZF0BB26p6fPCbjGZCKrUkFFlJaCsqSNJupgbqv1PLBqjNxld/0aDKZ6m1arT7oA0h43Q1Y1kquhftZLa208hYnDDM8GWpPc11pkuQ5ZFOp1hYBdgSABynfGRyGfCp3lNg7N42ViAQylQCbTOp2i+2o9MPxmai0kzSLqYllpswXneo6yB8TEKPJWjfB5S5aWjcIKFt7Kc/2Uzokq9GqIt4FDG2wEkT78sCcPy9FQ38VSCVB90BVIIkGAykXUKbETfDjMdqsyiU4Q1WKh3MKAhaGCjw3IUgm/3h7q852vr1RFSgpHSTy+Y59MPdkdIM4fn1YPTyodWaN6dEiFg+KYkQOuF1fOVl0iu9FAW00/smLMSeQpISLwDfdrTfAmX481PXpRaMrKFzChpE8hJKrpA5HAud4g+VqUKkB6iKNCsZAYAanMHnUYldvh9sLe6Q1NrkxpxlVoo9Bq2tqgAqgVqalIOrR9o0iwUn15YT1aa1V7sU2PIaK+XY2jlq8uWAuFRWdgMrRqMQzu9RnhQBqZmOqAOe1zhjmuF01y4zD08mKTMESFqku25iwNgDJE7c8C6BVkuH9knzNJjRdIXwkVCVYEdYB5gj2OK6vZjN0VBZdQB3puGj23HyxxMzltJ01aamJ8PfgWvsynqdowwyPGqNGmop1aVSo5aSy/AAPCAHXYwxtzKjbDJpglFpXQg06iA5LgNedojY7Xtg3+GcElkaOWpSwG9oi++DuIVTmGIqgFKCgsqKq66rmAkgRZRckWg4KrdmcorBKtWnQqAAlTXJIkTBinBPUjCyQUzEVH0G86t1uLHqYPTFOSMVUP9ZfxG+BJ2xZTeGB6EG3rhQpUNOLN8P72VRgFEkE8hv5noMXZg6yAB1j6Ynk8i9VhTpKXYCyrJLHmQPaflghLKVKmEVqzsobVpCLqMKYJIJAAJkC99LdJxpeD9osjSUKyZh4XTcIgMksTaoTJJFpjw4T1+xmfJ/8AdXECBLUhaZ5uPPHD2Jz/APzV/ZkP4McMlY0WlK2rRrW7Y8KW38D8qVI/i046e0WXqJUfJ5ajNP41de7Y0yCZXQYY2YFekG8xj53xHh9SgwWtTemxuA6kSBzHX2xHhdRhUUKbtCi8XkFbnbxYz0gSknPSpegjidWXgKBqHh32bYDpAt7YoyHDqmtSRswO/Q8sMMkEqVTEsi/CT4TvIkAkbevLGlyVIFpOwBJ9thYYVAyNOWloG4lWAK0EZirQryYC31uR0EoDPRThfRpJUZFVS5fdBqmSSQoHOFgfPFudy71a2mmBqNNySSFCrqAYk8hePfzxouz/AGeSiajvXpSfDNNmOhGPjM6YVjZA3IVCemGTBxTXYQvYhFA7xXLRJCd34SeUmqpJHpiNPsmBdRnI8qdN4t5VScX5jsxkCzNpQyZg5hVieQ+zECMA5bguTMGnSqSCfFTzKciRzWcG2ZtVRju1XDaaMXpOzAsQyumhkPmJiJn0OAm4fpoyXIm4g+Ejz57/AJY03aPJpSfX9qysLmswZtUiLqsNI2mPhN8U5Cj9mVfSSBIMAe2ADwU5LidL+Cp03L6g5B0xDdNQJ3GqLdDjXUeIVCKNGiDTiksKCVEsfCHI8Q8LCoY/rYwVfh81kckKgKloNwARJA6xfGk4XxOnTOYrVJqtUDKoEmT8Go/eEJI9IxKSpnRjcpfVDr/StCY73MtO0ar9ImsTffDOjMWp56D1RiD6hqkEe2M/wTJVFqiqKL1CmoDuqJCrVAK/FUrANpYgQBcjBFDhyqiq9LM1HiHepWjU3MgJmAFX9N8UVEmpLsz/AGh7M1KXjoJXZSTKGiwZJBNokFZJ6RbHBxBXSlTqGt9nHgdQALLKyPFptqjqTh3xrMUMqKepXD1BqCU6+YDBZI1N4yokjqdpxjeK58VKveK1UxAAqkuYF4JtIkmOk4DSZlkcdI15zX8V3mYdE00FMIQNKu1lJmxVVAN99AtcYSjjVQCA4UcoVSCP+HC5+0NV6JosVVJmApuRzO8+nXFPDUptUQVayomoByUaycz8MzuPfDwpCSSdOza8P4Q2YoFsxp0uAUE0UZh/P4kstoHM+Qviuv2Yy7sLVfCiqIr5eyqIG4Ezc+pJwQeLLWbMV6CMadGEpAqI1OVpIIk2US/LZeZxdX4lnQ7Lq0xIjvaIYG1iNW/lhlT2I21oXV+GU6FCrSp94hr6Vlu7awM6NStYNp6HbCjt/mwy5SnTZe7pUeR+8WIaRuD4Iv1ONAmbzqqBBeOppMI+t/1xj+2VCqzhmo6dRMHQATz5QALdBf1xKcNporCappoRLQYgEKSOoBwTwjh1TMV6dFAdbsF9JuSfIC+FyZt1sHYAcp2+uPofYHN06DfxTBq9YhaYWkFjVUVnEyZLaaZBIsIPueVAirG/CsmlNnpocxmFFQM8UkhjTNvFcgG/zwNxnsucxVeswzYeoxYzSQgeQ8QMAWHli/tZU/hMpl6TOKTOXqNT1EtLExYT4QLT1wgphO6p1amYYd4NSqqE+GSASWZYmDbDRp7BJSRiibjHGuYxHVfBOXoyNUFj0HLCDBWXy7khVks1oAJjy8xjYdjeCVkFaoyOg06fhIcj4yEUgEzoCzt4/I4jwOkcoag/ictTq6lV1qd5aBqNOy3HiEkGJWLwcEPn8yY/9r0iZvpUADnNqeCl5Mk26CKiUgb5TOsYuS5H4Uz0wBU4nkhvl8wpH/Tx+NPFpzOYkRxile12Zf8A+RGF+b4/mlOn+NNQGQCUpurEGCPEnXryg7EYexHoj2hzVCtQ+x77XSllFQq4IJUOFOkEWGr+6cKeBtlKhppVlG8ReqTI56QF3EWG/XrgnheaR5qVFIeYPdKoWNIuVEAb3jyxmuJ0+6qkAyD4laIkNcHyOJZfsqTo6MElB8pK0aHLEDMlFjSqnT6SvL640eVaKbnSp8MC8XM9Qfywi7O5IMpqvURWaSJ1SR7CL774b0qsIV5HnJn8Y+YxoqlRObTk2grKKBlGeo9Og1WqoAY3ZEk2AMwXK7/yYp7dVe4yeWyoPicmq56gEwD7n/8AGMKOHVadWrWp1KZY3AJMABSbCDMnbY7cpw5zGVSoiVa1MVYUUqal3RUCsFRGKmdbanMkxpScDk7oo8cUk07Pn6gGbDETEdT1OPoFHg6mRTyGUJ6GvVY//sxCrwbwrq4flxIsO+qoeW/2u+G+SN1YiwtqzD5d79AbHGr4c8aBubAwT09R+Iwl4twp+8Ip0is/cUs/d8rtF5gsLmxGC+HZHT9rpgsSsmYJESPXb54N7FcWlYxzIAYiLA+X5E/icLOGBnZEJCr3g1ahMeI6Z6Ly3vbphrmX1tIWJ9PyAxUuSha7MNJ7tYXbV41Gm456p/u4zpLYI3ej6Dn8+tN+7SO6y9EOWH32uwM8xrKmxiScfNeG1WzFVUIUaiJaJaSQZBnqfkMaU5IUqGYpU3NZRSUAiICwW0gjlrtP1xk8t9mhYEzBBkREKIINpkk7bWwkckadMpLFK1oq45nu/wAxVdSSurSkktCJ4VAnlAmPPADao3+mIoAuw3/xx1qltjh49HPJb2cJM2xFiRvEYjrgn988U1Ks25YNmSN52AzpFKoXqKtDLnvSCB46hGimGjxMA0EC91GLaeWYivUVw7ErTSDB7ysY531BZNr+IHGI4ZntAqKRKuVJuRdSSD9cb3s8KSvTzAHe9yAWAY2Zgx1CbuVCmB5GbxheVXZfhGUU09+iviWepZWo1FaNGoacKzugYs4HiImwGokR/VGBf9ZE/wCa5b2pKPwGM/xnjZqVXqTGs6iByY7xv+5w5fh1KmlNqrVmaogqaVKLpRjCzKG7aWPpHXDxkmhMmNwk02UcRzeXzAOvK0gxEBkLqR8jB35g/XFXBOFZhr0aNVkB3AIDaUIBkwCZYiRtJwdl6eUUhiKzBSCZqUyPRopCxjrywdVrrUJ01K4PIB6J+Q8NvTGcUxU6FFfg/EHraqmWrEGEBkHSAIHUhVJmPXDXjnBNIVXqEBQoBNFxsNgdokk2OENXirgwKpI5EmCR5ibXGBs5n61YeNjAEi9t4MR+7YSlFWVc55Vx3oT5elPrPPpvhzwV6ff02LAU1YEsJIHiG/WBePLAVHLM7pSRZZm0qOpJAjGuyHY8geOvllG8B3Y6gTGyRG/0wrjyVIMJKMk30Y3jNfXXqPqLSxOo/eE2J9RGHXDuA54gmmjIGGkyypIN4Kkgx7Y+h8M4IrMrNUo1EVgWVKRkjciY53wfm6mW1ufsWYsSTVatM+YCwPTFFx/jdhlkly+RKj5ZU7EZqbrTkn/lU8ze8D/LDBezGaFAIyKSjSgFWmSJkmDq+kc8bHP8WCAaaWXcAgDu2qWkEgxI6G+FFTtNRJOrKUvOGcfnguDZlmxx2lbfs+fV6DqGDAqwMkG0zvy22jlzwBnCWKwCYEWkwJn88bXtlorU1eghVtIpsCdUBSpEMb7NMnlhJwbL6UhwZk3HTC1uid6Q14CxK06eqCQo9CYH0nD/ALR5xFqlabGAoHvc/gQPY4G4BllaoLGFBY+GQOVx6nAudYM5I5kkWAH+GB5NehJwykz5krptWq6RU5rqMEj5zfy642PH+A0qypTq5gUVpySgpl/GbX8QBKppT+6cUdnMlSWv31UqadKGDmY763diLam1X5/DythrnqFCjl0rVNVZ6jE01+HWsSzMCQQJM78xg/W6Dxlx5CLKdjssvip59aZ2nutB9vtNsCZ7stSqGGz6vG2ujUP4Fsajh3F6gp6lytGlTB0q7qniaRaWfVF5LcgPSThxipzbhw91P4DA4x5WW+d8OET5dl0fIZpTScA/ddCQGBseh3BBB6emG1XjPe1CXIZjdpMXAjUb76Yk9FGNxW4jqBDnhjeun8wfwwl7SZelUXw08ozO0A0AivEW1FSLEeHbeMa9knFrT0U57LBEo1ET/eJqkMTDDSZF/PCHtNxiqe71s5g2lpgx+ONFwykv8IyBlQ050qWMnnAnebj2HTGZ4pk+8WOYMi/ODH44C2K+x9Tq1kRQKtICogLTMupkcrbgn3wJ31QV6aUod28KACR45U/T8pwpbilEItNpV0tq1Eg2XcRa8i2Nf/R7kmqt3ngKiUpVBOpjUsTeLIoO3PE/jjT12dEc0/5LpCv/AEdk+97mnSzFdtWnWHRVJG5FxC856YeU+x+RYSalNTHwjMA3m1/8OeKsz2gyWRzVUZfLlj8GqxiyghWLTpMSfOeuD1y6tp1cOo0QCDD9yJEGARMjrijiqQkPsxVmv6P8qwfu66o8WmsjKTex8IOMZxbsdmqKFyKboNzSqo8R1E6o9sfQM3wzLOCDk6KE7Fa1MX5WWsMIcz2YrU6wfLU+8RQCBrplrABgYb71/Zow1EpRowOXoFpAB5TEWAjr64Op59kU0gzINjyJ3ImPPDFuH/w+bqU4IBEqCIIBvBHWxxzifCxUgzBHQYAOgHs7w8ZiotMkRqBd9Rsk3t5zGNjnO5zecqt4u5BJLBhHdUlvoESB4SBfmOuM5lQaJiVhhEqsGAOd7n/Hrgalme7R+7cp3o0s2x08xY2ki55xgW0ylKeooaZnjtYsdDtTUmQikqqDkoA/lEDrbE6XGKwIms5/vnGU/iL/ABsf7zXx4Zg/zN/xHFEyLg06Zqa/EldSC5JvGsKwPuV54zz5vSNIG5kXjw3kHqZj5YqGaMfG0/2sRzFcjSzaXK7TBEHkfe+JzSkWwynBNxND2cpRm0ZiyBNbMQJKgIxkf1ibAdSMadOIZZKmlqdZgAoVCygqeckfFtYQPfCrslkWOXqViAsOmoEH4EbUfL4wJncDpg08aK06lZ3qKANaU6WlZckBAxI+G0teSAeuNCcbpGli+tvsbjieWP8A8nUHrWe+3RTfEa2Zoc8pWB6it+q/uMZXJdvKioAaDVGAhnbN1BJ6woG/54cp26y8IXpV1cSWC1SVMgjm8x8r408qhvj/ANDY8UsipM5mk7xgaFOpADaw0EqywQTFo5i3PAD/AMPVq6A1XWYsCu8TAtEiYPnbHc928JJKZUFJgM1eoGHSYJg+hwHwLjHf1jqQpVMCmWfWqJ/IsibG8ze+Gjkt3QuTHUePkdLUoAujM3eCIUhYLLqmSG3Ktpj0wj4eHUEVCsgxYc7ztbBI4WuW1mrUFR2IMlTIIMmIPMW9/bF+U4hae7pkeatP0YYRNuT0VyRjwTu2NsodGWepp+OytqIi8bcxvhK9QTh7xdNFCkDTRCx1eHpEx1+8NzjP1GnoMOjnZ3sxnc1UrvQVRFSVCQPhZlBn0W8npzmMMe2HFO9zRpU5IQdykdV+L/tTfouAsjnTlw9RG0ubgwLFY2+d/bAXCQXqmu/h8Xhe+kOxALHlbVq9xtiVRhJyZf7ZYqBV26zzGqlLWSKaQTPxMTcnqTY4zdCrBnGi/wBX3zGaroKyFaV6ldidIFlFxMkmABg7/UqgN+IJP9WhUP11DFYNTjaJTjLFPvaMxmcyStwPbAS1T1xtqnZHKf8A1E++Wf6ePFLdjaH3eIUv71Gov5nDKNdGzZp5pcpytlPD+Mmi9KozHuaoHeKoBJ/mAn9euCqqIbpJU3WbHSdp6GIxblOzKKaa1q9OvSNQDRSZifEDBjTIE7jnifEUWnUemoIVTCggggcgZvtGJqScmGWJxim32ZV8pVStrChlkm8GZnkek4+p9hlFDK1cw+sVZZUVoC64jSkXJ1CL85xiiR5Yt432wRspQoKlQV6LFu8kAatRJIEyWP8AMdpPU4E20tDYYxb2T7P8Id88BUAhSHIbaTMT5CGYjouGHH+2CLma2nKUzf4qnxGBuRFpEGPTFOW4k9LLVKlSqpqVKZFMQSztW0yzE76EEDa2MXmc4zuz1JZmMkn93wIcm9lPyPjV1/Rssv2mSoPHSoUxINqZbYze4sY+Rxov4BiftKORURI11GRoIsSoB025E4+f8BrGpWoI0aC6A7WWbz6KDiHGsx3lV6hjU5LH1N/p+GKqH2uznllTgoqKv2brM8AouwYvlQQCBFdzpmCCCybiD1mYwH/qpWO1bLN6Vf1XGY4Nw6m6lq7rSozAJHidhyQAE6RN25bb7OqHBOFR48+QeiUXge7Lf1tg0kxPHYB2o7LZxKetUDKsljTqI0DrE6j8sYx3IQAm43kHH1TKcN4SplOJuvkRAPIg+EYXcR7J8MJV04jrMgaR3eyjnzvEe+FlraMj5ytYSNRtN/Tn74I76l1bGt4h2doEf7OgqER4TYmYgbDeYB54zb0kBvlnHLfa/rhFJPoZxcdgFSoJsfn/AJYK4VlVqsQ58McvLE9FKD/s7+W/64jwJChYsrXA5c8MA0SZ8LTYl9IjSaQZgDBN4m/uOe9sAcXrHu1BBUsZjooACiYvz+uIU8zDOQAYVtzsRzA8r+WN3lMxS0I+YoUaldqauNa+GlTI8A0xdysMZ2BHU4VUpPR0uHLGnyt+vR8qFbSQZgg4sNUvqcXCxqIFhMxJ5Ewflj6nleOl6i06WXysswUAUV3OCe0PbjL5Ov3QyZq6BpdgKapUYc4Cn4bxMfEcUl2c8Xpo+QNVE7+04uyOZ0urSLHr8/p+OPpCf0u09QA4agBP8wnp/wAnhrV/pTy9/wDY2J81WJ5SeWJyyKOqK48LyK1/k+ZcR4odRV9XqWmeYPuMNuF1fsknUCVB25G4I8oxos//AEk06tMq3DkINgwKGPTVT6YDzXaGhml008tUo1QxbUSunugLIsbhEAgQLLbpg3WybSsIzbs9JHMBdhDEn3BYkbdBvhU6+eD6KJpbUW1fd0xHvN9/xwCyHrhkKxRnM41OqNJBIErIBEtbY2+7vhpR4gz8OSiVC/aM4fYEaja23in3XGa7TWqj+wPxODOyFBWbVUBZVBIUXlh4pa3w+E38/mrrdjRUnJKJs3yhy+RoKq3r1DVcgWIpjwg9fF4vbC1EqufCjt6Kx/AYb9uOM5rMUaVXLk0MqsCUPxOZHMA6V+HkJnFY4zmMjw6gVqFsxmKmrU1yEFlHzxsGaMvrEr+R+NkjFZJ9P9kct2azVQE9y4gT4lInyExJxF+zmc5Zap8sLKfbfiFRtP8AEPJ6CmPP+XEqvaTiC3OYqAbfc6TyXFk3dnK+LSSQTmOD5xNLfw9YFTeEY25xA9/YYF4pUJqEtrDmNWux1fD0FjAxBe3OeUx/EMfVEI/7uJZrtBXzh7vNFSUZXRtMFSQwm2/haI9MLJK78jxT4/oEZbb4yVaqXcADUTFupgb++NhmKJBIkMOoBE+cYV5jhVMksVv1E4WrDGTT0R41mFZUUEhlHiHL4ViD+98LWfznFOdqieYiV9lJA+kYH/iOs4CpIEnbs3HYjNZektevXXVpART/AC65Vo8yDGHvD6+SrVAiU1mCzHu1hUFyzHko/MDnjB0OLoaJpuoALqSb9DO1+Qw2yedpLlnQSFqkMGFiwplgV8UGNXLqvlg/JxRXFhWZ8V2Vcd4iKtQlBppr4aagRpUbWFp5nzJwy7IcESutWtXc06FOAWAks52CzaYHnjL0UDVEQEsGIB0CTB30gx9cfTO0/DXoUMrQRG0KhdzG7sBY+agR74dO2kR48VYDS4Vwlf8A42aPsn/lxB+EcJ37/NAzuFTr/Zwhqo38rf8AD/hiK0WI2+YOHcEhYRyTdRVs2eRocPpginm6gkQS1MHnY2i4wu7Q5CiwatRzNOrUiTT0lWc/1eWqOVvXGZqWMRiutU8JgweuE+CK+yGlknfGRblKwdQwmD1GCIwNU4igjUdJIBM9djHvfBVM6gD7j0OJp2FqmNeHf0aZg1qfeKq0tc1NT0507kQCdyI955YcZrsfmndnepRDOWZvtBYk2A8gLeQUDGQzmdfVGtvdmP54sfNcuc/FM28gf3fFqpiW6tI13ZrstmKNXvXagWRXNMCot3I0pPT4iZ8h1wjzfYniDszEUmkzasnP3wso8QZCZAb2H7549W4op+FWU+TH8sBJ2M6UL8+hXx7htfJMnf0ymqSpkMDpiYKk9RihOLowYGQD5bMMOaytXpPTZy2lkZSdTaQbGxubA+4xRW7PTTXxWXmKFSTuLnn/AOke+rdC9qxR/GbBW9h1wx4elWpUo6UZiDvpPivMf8II9zhbm6AyzKdR1AggFGU873G1iPnhnT7YgAFKbLVX4HDiB7ab2tfrieRvi67Oj8aMOf3DeL8TqZOoiKo1Qw8QJMT4bG/wxfyOC6jawrmJqKHIHKZsRFj5YF4bx45piXEt/M0EkXJHKLkECOuHGZWloXRr121SBG14574ni5cft2HOoqf1EWcyVOoIYYr4dGWLldZpldLhWAbS/eK0EgxuDMYagTgHieWJWFFyDeYAupv12xRqyClTsoymZObZcnl1qCXk66hKqAZLsBC2HkLjH0PtL2by9XuVqZnuxRRVCqF5AXOo23PLnjJ/0V8FLZuoziywSRtpHiPz8I98NEy+ZzbVGpU2Ys7O2wgMSVBJiLcvLGxxSboplzSkkm7Op2YyCmf4qpPqg/LEqvZ7ItY5urHKShj/ALOCaHZPN/fRfeon647/AKoZkH4FP/WL+uLaOe5Cx+ymTPw5wg+aqfzGF3GOANSnMfxC11hUOkQygQFJEmQNIXfmMO63ZvOqTpy8jqGQ/wDiwuz2WrUiorUnph5QysA6gduWBJLtdlMeSS1Lp9iLKJmHqaVWVm0R8PIi/SPni2rTYEgmCNx0IxTkhDGmfjEgATJAkk/vkMMa+SUIHFRWJiVEyPWcST9hnVvj0ZvMcEltSvBmdpvM9cefKVv51Pqow5ZMc04IlmV4orqAHK3PIR7YubNHuKSkKQoYC1wC7ub+Zf6DpjQ1aAOM5x46HCjaJ97i2A0Om10aLsbxLuWGYFNSEYajp+HpDcpMjG57WdsFrUfA2YpVGpBkRdIALiQHO5t8geuPm3Z/OU6NNlrUzVp1NLFFcqRF1MwejeXiwDxviFB6ztSSpTSfCpIsBtsd8QyQc33R04suOP8AJWEjjOshe8qqZ31s08gIkRc/TDI5HNq0Au0byw/8554yYenvLA9Y/wAcMP8ATj/8vV+W/rfHRH9nNKX2uIyzAzlNSzOygRuCd9r3F8WcC41X71AXQyfiemGUCYlgBfr7e+Ksnn6rIGaozgnwBgIGn70HeCIHnO8CGNTj2Y2FerA6NpHsBAxnGTVJhhOKlclYX2nqLWqgVO7rFSAtREKgqQfDF4II6nAiKFAAsBywVlOP1mF6tUnzqv8ArGKq/HM0u1V1H9bS34g4WGKUVTdjZskZStIZ1uFZcbiuflhhleBUHCwKihtRAZwDCkAnrEmPY4S8Ozpq1UpKxDM0SfujdifRQW9sV5mulTvapmJ0UV6Ill9Z3J64vys51GVGkPZXL83j/rMVt2Qyx2qj/j/wxkcg9MtDj09cFHLUpn8h+m2DbNvyaWj2WRFqCnUDMwAEusCNXlM3xm+J5bP5am9Rj8JuVNIjS0gE87sCLTE+eFWZqKGOkc8SatCqZJDSrAkwVP8AjhGn2Nfhmb4hmqtd9dQ6iI6WHLb1wKwPkPOf8cWZygabsgJIn5jcHzwMpve/kcTY6WzQ9lz9qsEljM9AAD/hjdUcwgpsr0yWM6WDRFrW2N8Ybsaw77+430K43GXdAwLrqW8id7H5Xxl0ZvfYEJwLxDKlxAYqf5gTbDPOOhcmmpVeQJmMQn09xOCgM2HZvOU8jlCtNQ9QwAxkGq7GJa09THlGA+0HGXpsaIcjuxrrlLaqzidIjZVEC3UzjnYPg/e1f4h2Tuk01ICxLAPHPlqk/wBkYA4nwxZqQ9RtbszNpEksdUny54ONbBN/VLyBZDiHekglgdx42M/M747oqa7OY9W2/wCLfBWW7Kqml2zS0SyyA8TDSBbzF8cPZ2hr1f6RSZn4f/Vitoi4b7EtfimYpMQalQXMeI3AJvvgulx+uVXW+pZnxX0mdIbruYPrgzO9n8u7AtxCnOw+ztaT/P646nZdAjKM7QIYRMEH/vbYD2hoqttmfr1Q7ioF0VACpgkRuCBHv7YvyYUt9qWC9ViQeXK45YL4r2Sr6lajWo1BpGuKgU6ttjuP3GAKRhQGN4v688SUa7LN30erEaiEJKg2JEGPMfvbAdYXkmOgw5ylGiytrqFH+7aQbWmPPCepUB3W+ChWdy9SxJ2GKqrK26zjxpkL7463iK2tjGEfGHFOppG2kEj3YYTOZMhTjS8VyOs7xz/HCwcGe8HChF2g/wAh+uGHCuHh6qLURwr2BAO5sOVhO/liocNq9dvM4K4dl61PXUkwqG8m2uE/8WN0ZK2Ms1m6KsRRVxTSESSCWC21HYCd/fA4zY6N8h+uFJqMIsYm8E45mmg+Akj354ykNKFeRhR4hUUmEB9Ty+eCnz5cXtH9X/1Yz/eN0P1wTkKxLRMeZP64PJi8bPoi9vM1NhRX0pLiJ7e5v/ov/tr+mPY9h6RK2cHbvMfeSg3rSX9McbtOuYGh8rRBMgOg0EGN7b+mOY9gPoyk7FAy+q5N/Qfpjj5ORBa3oMex7DLoYhxHhEVUhhOjfT79fPC/jXBUp0jUklpE9DM8sdx7CFfJR2RX/aP7jfiuNp+WPY9gIQa8d4WlJUZS3imZI5AHphSdj6HHsexkMyijx2pQywppBFQIpmbDSDaCLyNzgzsTV73NLl3EqWDFtTTAiV+KNJi8g7nHMexyqTWSkevjxQf4UptbT7C6tc1Wr1WA1Mz8p0hCVUD0VQMBZFi0ydtrD9Mex7HoI+fkRrZAbkkkG3798TqIulvCLW2HKLm2PY9gmiDLTUg+EAxuMBZY65J35nrv+mOY9hJ+B8fkuFPBma4doQNqmbRHUT1x7HsIVQHGIlbWMY9j2AYoWmdW/wBP8cWOlsex7B8AI06YG2BOMVClJiOcA+d5v1v+Ax7HsADM0c6egw44JkhWSo7GNEQBHME/lj2PYwFtjMdnFKsdZsSNhyjCXieVFIpz1AnpER+uPY9jeCjR/9k="/>
          <p:cNvSpPr>
            <a:spLocks noChangeAspect="1" noChangeArrowheads="1"/>
          </p:cNvSpPr>
          <p:nvPr/>
        </p:nvSpPr>
        <p:spPr bwMode="auto">
          <a:xfrm>
            <a:off x="155575" y="-1500188"/>
            <a:ext cx="404812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cache.zr.ru/wpfiles/uploads/1970/11/131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719808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863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6626" name="AutoShape 2" descr="data:image/jpeg;base64,/9j/4AAQSkZJRgABAQAAAQABAAD/2wCEAAkGBxQTEhQUEhQWFhUUFRQUFBgVFRUUFRQUFBQWFhUUFRQYHCggGBolHBQUITEhJSkrLi4uFx8zODMsNygtLisBCgoKDg0OGxAQGywkICQsLSwtLCwsLCwsLCwtLCwsLCwsLCwsLCwsLC0sLCwsLCwsLCwsNCwsLCwsNCwsLCwsLP/AABEIAOEA4QMBIgACEQEDEQH/xAAcAAEAAQUBAQAAAAAAAAAAAAAABAIDBQYHAQj/xABLEAACAgECAwQHBAQKCAYDAAABAgADEQQhBRIxBhNBUQciMmFxgZEjYqGxFEJSsiQzNFNyc4KSwdFjg5Ois8LD8BVkhKPh4ggWQ//EABoBAQADAQEBAAAAAAAAAAAAAAACAwQBBQb/xAAtEQACAgEEAAQEBgMAAAAAAAAAAQIDEQQSITEFIjJBE1FhoRRxkbHR4Qbw8f/aAAwDAQACEQMRAD8A7jERAEREAREQBLOp1AQZMuGwecjaq6ojDsIBrfGO31WnGWptswQCKgGYA9W5SRnEvcC9IfDtUQtepVXzju7c1WZ8gr45j8MyxxDsrRbkpYAT7xNS476NO8ByqWdd8esPgw3ksIjlnXAc9J7OB1cM4noD/Br7go//AJ2fa14HgAd1HwMznDvStqavV1mlJOPaq3BPvQ4YfLmnMHcnYInP6/SGt3Kumt0vORuNQ9lD8xJwi0kFsDGS++MjYjJGz9luLnUVN3ihba2NdqhuYBhuCrYHMpBBBwPeAcgcOmZiIgCIiAIiIAiIgCIiAIiIAiIgCIiAIiIAiIgCeET2eEwDH8R0BcYDsvjlCAR9QQfgRNU4n2e1JHqaok7472tG+vdhJu7tLbGSRXKSOWajgnEk3Q1P/aev6bPLI4rxKk4NDkeaNWw/FgfwnVuUeUoahT4TpDecyXt5apxdVYPPmpsx/e5cfjK6u1/D7yVcVlhsdwCCZ0G3hqHwHzE0Xt16MhqytmnIrsBDOMZS3AwMjwbAxny65wMCSkmUa7RcNtrbm5QOVmwcEYUdeU/Ka32B4NY1moOm1VmnCLQB3b4VnPecwNbBkOAE6r+tt1mrtwa7V6pqtLoranWupHQq1FdLNlrGubAwMkEdObl26CdD4Z6O7NPWqpfaH9qxlKYd8AE8rKcDYAe4CRLMtGx6fU8Xqx62l1a/fBosP+sryuf7A6zJp2ssT+VaDVUjxetV1dQ+dJNmPeUHSa3puFa5DtarDwDIyn5sGP5TLaXVa6vHPRzf1Vinb/WckYGTdVbIBHjvPZC4Zru8G62Kw9oPW6Y+DEcrf2SZJW9S7ICOZQrMPEK5YKT8eRvpOHS5ERAEREAREQBERAEREAREQBERAEREASlpVLVrzqIyeEeFfKUkynmnvPJFOUeYE8xPSPKU82J0iz2erKSPKEaDhqHY7V83F+NId+VtFj4CgjH1E3k1jynMPR7zDjvGgehNRP1PJ+BM6jKzWULUB0EqInsQBMB2QfvUu1W/8Jvd0yc4pqxRTy/dZau8+NplXbfWvVorjUcXWAUUeff6hhTUR8GcH5TKcN0a0010pstSJWo+6ihR+UAkxLV9wUbzD8L4m1xawH7JsCnzdRnNpPk23KPIA/rYFcrFF4JqDZnYlNbZGZVLE8kBERAEREAREQBERAEREAREQDwyyzDxl12xI5cHpJJFdkim9lVSzEBVBZiTgADckk9ABPCZju0HDxfRYpaxfUsHqOyZ5lIw2Oo905NxrVU9zU7d9aLKa3+31GouXDorfxbuV8emJNJt4K8J8nUOKdqtHQcWahOf9hCbbflXWC34TVOM+kywDGl0Tt4CzUstCj392Tzke7AnMv8A9jKerUqVr5IoQdfJRI+u4o7KMnxk9iHC6Nt036Zrrmu1WueoLhTTo3tqRsAMN+bbZsE4J98zCq49VNXrEHmNQzn62hvxmt9gr+Z3B8/+RZuFlYz0kXFIjY3kjcP4Y9d1t9Wu1SW3hBaxGmcv3Y5UzmnGwPhMmNXrx7PESR/pNLQx+q8s9bu6a+9tblQYG/UknAUAbsxOwA3M1Hjfb2tDhFKj4qXPx6qvw9b5dJHCG+RtScc4huF11DFThgdH6w+IFwIlyjjuvJwdZp/lozn/AI85nf2j0mo/jVOcYy7MxAJBIBJ2GQNhtKkop6pVprl8mqWt/wDa0gY/u5985tHxH7s6XxbU6iw0mzUg9zZ3vq0KmXVGVNiWzjnJ38QPKSNFxK17EB1N5HrMRihQQo5cApUD7TqdyfZM5susesc1C6hMDLVvYNXp2wPZDFhbX8QD8JO0/bnRnHO11IdVW4qjmxACeZK3XozFsc43AXI3IxGXC4JwbclzwdG1erOtsasb6ZDy3N4Xup9ahT4oCMOeh9j9sDZNHQPKYbsrxHR6hEGksU1qAqqilQgUD1OUgcpAxsZsNupVPVEwRhh7pnpOWVtgSVGJVMXXqiTMhS2ZprtUuiidbj2XIiJaViIiAIiIAiIgCIiAIiIBauMi7SXcBiQXIlkTNdwyQrAgg+M4N2h0QFFKg+xX3f8Asia8fLkxO66dhmcc7RJhbFP6uq1w+R1lzL+DCSgvMdj5onN7qx+Mj66wgDeT9QNz8Zj+JbASxrB3HJtXo+t9dv8Av9UToencFt+nn4ATmfYN/Xb5fkJuHGdQFq5G6WsK2/q8FrR7sojL/akZFc+ZYMf2h4g1i96T6pB7hDtyVke2R/OON8ncAhdvWzzrU6MliTM3x7i/fWEjbf5SJS58d5PYsFySMU2gOM/lKdFY6NkZ2I6dfcJlrLQAfAeM6B2M7Go+iu1dq+uB9kn82D1ZvNyPoNh45y3TjWmyddTtmorptLP5mido+IWvUhbPJjHKPA+dn7R/AfjNX5z5zerqweZSMg5BHumsU8MstsVErZjzFDygZ9UkE5OwO3U7TJpdQ7U1L2Pb8Z8IjoHBweYyX3Xf6nT/AEIX2V6fUuSQjugXPTmRcMR9QPlNtHa4Wua9LW2qsGxKELRWf9Jedh8F5j7ppn/hx7uum9gtNagLpqSRVt43WbNcx6noufCbv2P1FScqqAoAwFAAUe4ATBdcpXd/x/ZKvR2Q0+5rH7/0ZTh3Zq+1lfWXk4IYUactVQrDcczAiy7H3iFP7M3FExI6atZdruzPSq2Lpnk2bn2XYiJeVCIiAIiIAiIgCIiAIiIBS65EhPTJV4Mjhj4ycTPbhvkprXE5D2r/AI3Vr+zqW/8Acppt/wCpOvFPKco7XLy6jWfespsPxbT1p/0x9JZD1Cr5HNdSNz8ZA4suy/CT9c25x5yDxU7L8JbIm+zNdgB9o3xH5CZDtjxdebA/VSxSOmGZlAP0Vse5pB9H/wDGN8vynnavhvPa7ZxkovuIz/8Ab8JWVtZmabTqSGzMquuAx/h4+4DzkLR8Mayzu16luTPlhSxP0Bm6cJ7NJUyu/r4x8vcPATJbrIVds9PT+HX6l4guDDabh5YiyzbG6J5feb735TfezvawUae6lhnvFwPccTD8Y0oDZT2T093umIdZ41l0rZbmz7vSeF6evTKvGem/nlF1Tk/Ezp3Yjhyrwpru7y7W3t6oHOy984XBJHgM9ZzbRUMxVUGXchKwfF29kfDxPuBPhO6W6ZNLw9aUy3c1BQARzMVHmxAyT5mW6Zep/Qw/5Dem6ql3nJybWayzmONNd1/WagflYTMhwC/UFgU0yH+nqOT92tpjv/EWazBrtQk9HUY/vISv4zoPZDTggEj4zJ6pqOF9/wCSm+ThQ5bn9v4JGkbWsu9WmUf19z/9BZneFm4/xnJjbHJzfPOZlkqGNhKgoHQT2K9PtPlp3ZPRPZ5mezUZxERAEREAREQBERAERPCYB7LNoErLS3YuZJFc3lFrmxOVduwP07Vfe0+jb5g6lSfwWdU5Jy70jVY11n3tFSf7l9wP74lkPUiFecnJeJW+sfjIOvbZfhJHEPaPxkfWdF+EskSZs/o+P2jfBf8AGZDtHWQWPlg/Q5P5TGej1vtm+Cf83+U3XimjDZM4mVN4mcp75qL+YeYdPInBUrn3qT+E3HR9oqmGQRuPWU7EH3iY7i/BgQQCMeRGQPhuCPrMVp+zNzHY1sPDnBnnanQ7+T6Lw/xf8P5Wspmz6nitZ2Vsk/qj1j9B+csrWDuf+z5AeJ9wl3h3Ze8D17Kax9xGdvlkgD6GZKyqvTr6uWsI9t92x7vBQcdABMS8Pn+R6l3+TVRjitZf+/Xn7GS7D0BdWllgIFddjKvkxNYUn7xBf4AHzMy3aDjnLZk8xU55io5go8yBvj3gHHjiab2a4g/6RarsTzACsno2C7FM9OYBht4hc+eNvp4WbBkg5BlOpfw8QXRn0cnfm+2XL+xH0XD+8ZXQ8yNgqQQQQfEEdZ0jgukwo2xsBNd4fwU1DmrwpJyVOeRz45A9lvvD5hsYmb0Wu35d1dfaQ4yB4EY2ZfeNvDrkTmmgovcyjXaiVq2p9GwYnjdZYq1GR75UbsdZ7kPMso+fse14Zd5ozLS2CV5+clggpZLiz2UyqRLUIiIOiIiAIiIAltjLks2TqIy6LbNKe8lux5YNsuUcmWU8Ewtmc09JK/w+oftaG4f3b6z/AMxnQ62nNvSI5/T9Nnx02qH0akwliSLK5cnH+K14sb4yDq/D4TMcYX12+MxOrbIEskiZsHYI/bN/RT87Jv6seYzQewX8oP8ART8GedC4jqEoRrX6AdB1Y+Cj3k4EqZns9RF1WirABfbJ2AGWbz5VHX3noPHaYRtfQG5WPJv4HLj3hgcKfhn4y2OP5V+bHePs5B2UeFaeSD8TudzNas4ctjE82CZLzYOrJvmmq5z9nq2ddsKz1UsPMixaWU/AqPjPOM8OsRA3PfjIULqdMtisSdguq0XMFzvjnX6TQE4fcjfZk7dSOg8d5uvB01Z0rWV8xJBCtzfaWLj1u5B6L08ubG3gTntnGCzN4LalJyxFZZV2a1+g5Lu/vFJa3ZXI7ypq0QB188OCQfd06ide4FqNLciGm6m0lQW7p1bJHtELnIGc9Z8mau1izcxJ3J3yc58d953f/wDH7n/Rbyw9U2eoceSqGwfLIP0lfwIN5NL1M9qR1bkUDGJA1fDFsx1BU5Vl2ZD5qf8AA7HoQRtJLWSnvJY6IyXRnWplFlYqxIjEgy690tNvLa4bVgy32b3kLZJFV8ilRPF26S1pMzxnKLMtW+ZdkHTvJizPJYPSqnuRVERIlwiIgCIiADI9pl9pYsaSiVz6IVzSHY0mXiQrDNdZ59pcpeaJ6S/5bw/71WuH0Sozd6mmh+lR8azhX/rx9aqh/jOWcNFmnfJy7jezmYNmEznaA+sfnMAZGb5NaNp7BL/CP7K/vNM/6RLt60HQA2Nv4jCqD/eJ/sTB+j/+UL/RH5yR22LG27m2KcqkeYUFuZR16ONvA/U1spl6jVa3z1kjT1uWCqfn5f8AzI60soGdiemcY8puHZrsrZYha0NXT1IPq2X+7zRPo3ht41X6qumG6TNNNUrpKMUZDsbwwahlFn8lVsN/5lwd0B/mgfaP6xyOmZ0ftnaiFFQBcAYC7AfSajZbyqoQBQgAUKMAAdAB4S6+oawZc5PSfKavxCeoTUum1j6YPrdJ4RGiUZ56zn8zGUejn9OtuasqgF6lyeqpbWtrFFxu3OzgdAM+OMHsHC+GVaShKKVCpWoUeZ8yT4k9czEejyrFeoszs9/KvwprSph8rEtHymb1Vs+l0W6VMN3eEfJa9xhZPb1lltz5GeLZ5y2sqM34PI3FZWeAyuoS4UnMndueSiOWVAYlaxk7tyeVCT0JlhFkivpKpvJtojgqiIlZqEREAREQClpHtEksJGuk4ldnRCtOJCuYSXeZj7xNtaPNtZXUZofpVH8J4Wfv6ofWuv8Aym6VtvNK9KJ+34Z/Waj/AIaRcjuml5jmPaD2z85hF6zOceGWPxmEr6ymRvXRtPYL+VL/AET+Y/zmf7WaUFmBAw1iMSQCc8yLtnpsAJgOwr/wkf0G/eWbtx/Q96rYO+CNvDyPylbKJ9mL9F6acohsRe9yyOzAFgysdsn5bTpHF6gFyACB5eU4r+iXVM11AzzH7arPKRYPaKHz/PY+ImxcK7ZWEd3alw8MdzYx/wB0HM+a1+kt3SaWU+vofQaHU0tR5w12ZvV46qOvhIus1JRFCECx3rrr5hzDnssSvmIH6o5wT8h4iSaO8s3Wl61/bvHdjH3as87HpseTr1kHU8v6RpkUli+po5iepFTG3AHQD7M7D49d5m0fhtlk05rCR6Wt8XqhXsqeX+x1zQ6VdPRXSnsooGT1Y+LMfEk5JPmTLTPmSNTnlHwEg955z6+qCUcI+F1Vjc+S5jHSe1tKAfKXlMtMy5LtcugyhBKsStmqKwisJmO7xLlQl2QbL1BNClZeEtqPOViVs1QWEexEThMREQBERAKXaRLnkiyQ7jLIIotZD1DzH3WSbcZBvE31o8u1st1vNK9Jzfwjhg/0mpP0rr/zm5J1mleksZ1fCx79afpXUYvXlO6Z+b9f2Oa8d9szDzNca9s4mHIxM0j1I9GydiFxqkz4o37yTpTHDe6c47FsP0mv+g37yTce1GpKoUU425rCOvKchVB8C2Dv4AHzBlZRJZZge1vaWpbPsB6w2ZhspI8G/ax7um4yJE4Z2wvAArupByM95Sc48cNz4JHhnHvPjNO1xJY+HkPADyEj0Ul2Cr1/KRZYoLGTrNnaK4pzOyWeqzFTRZQ/KvtFbKmuqPUdWXrIHCO0OkbW6S02Ba1d3bvCFKnuXVQwz+048cbTEcI0mqq0tjVP3Yfo/Q3cvgp8vvHr4bbzTUy75ffJ9Yn8SSfGVxsjJuKfXYjtZ9eLq0sQNW6uMD2SD1+EgWIc7TE+jTh7U8NoDjBZQegBxjbPvxM9Ys01mLUxyyIm2x85LplrkBldb4k2ZoLD5JkuV++R1aX65WzXFklUlSiUAy8olTNkEmVYnsRIGgREQBERAEREAt2yFdXJ1gkO1pbAotS9zHXVyFZXMpY8h2CbISZ51kUYvUVvjNeOYb8rey/3Sw3X4748jNG7b6wW6vRgAq9VerLoww6cy1KCR4g74YZBwcGdFMx/GeAVaoq7FltrV1rdGI5eflzlfZceqNmBHWStTkiFLUWcP19ZLHImHtE3/tFwZ635LVC2HPKV/i7gN+avO4OOqHcb9RvNI1lBViDMx6MJZRleyjYvQ+SP+8kcR42Xd8n23LfL2V/3VX8ZT2ZXmc9ciqwjHXmBUjHmcjpLOu4Y9dioVOW9VeTlbmKgk4LMMbDO4+shnDOe5Yuo52CKMsfwH7R/73ma7Pdnkcgk/ZK2HP8APMDuinxQfrHx6ecq4bwPfNnq1k+sisS9nuewY5R7l+uJs+vr5AMAIoUBAuAFUdAAOgnka3xKPoq7+ZTZqI4ai+Sf6SdSqV1ICPZGwxttsNpgvRl2Sq1utvN2e7060WBABh3tBPrHyBQnHjmYDiNr3WgMc4Pj5To/oMr9biFmNmfTKpxj1VrYgfRlPzlehT3t/MjpXvscvp/w6NaAo5QMADAHuEimS9VgyJ0nuw6IXN7ikiVIfPxlDpAP1EmZ/clV1yUiSJQ+8npKpGytJlwLtLgnirKpSz0IrAiInCQiIgCIiAIiIBQ8j2LJREtMklFlc1khWViQra8TLPSZEuomiEzJbWYmxZ4rYkxqZT+jzTvRj+G8kDinDK9TWa7VyD08CpG4ZSN1YHcEdJx7tTwF6bTVbuTk02YAFyjwONhYPEePUeQ7ktWJj+0fZ6vW0tVZtndWGzI43V1PgQZVPHsaaW1wzhvZmg13DPl/iP8AKZXtfon9W2oczVOLAv7QxhlHvwfwk3RcOsrvs0+oXF9KA52C31lzy3VjrjYZ8iflMg+prTe91rUfrOQB8B5n3CZ5YaLJN7jW+F8RDjKnmU/VT5MPAzJ6p2K+scKPFjgAfEy2mkp1r50fD7NSxP8AHktpKvj3gwz9Omxm08J9Fj7PqLlrbwTThiV8x+k3FrOm3qlZ4lnhm6eYszT8OjKW7ODTjpUXZsDmH63ql/uqDvj88bbHM6F6JkKV6skEc+rI3BUnkppUnB3G/N9JsvCOz+l0ykUUqpIAZyOax8ft2Nlm+ZkjQ6RKubkGOd2sbcnLucsd+k9LT6ZVRwaYbKo7Yku0Zkdl85IzKWmtcFM0mRSMfCUlfKXiPpKRX5SeTO4lzTmZKmQKa5kKFlMzdp0/cvRESo3CIiAIiIAiIgCIiAIiIB4wll0l+eYnU8EXHJEaieDTyZyxiS3sh8JEM0SkVSdiU8k7vOOpHN+2HBdRq9cF0yKllFenYam0kLUrPqOdErAJu51OCDgZQbyRwL0V6dLO+1bNq7evNduoP3avZUe45xN+WgBi/wCsVVT8FLEfvt9ZdkGyxRRY7oKAFAAAwABgAeUjWSeRKDUJ2MsFdlbl0YxhPCCZkTpoFAlm9Gb8PL3MeEMurXJoqEqCSLmTjpzHGqe10ye9U9VI3nVp+SzVTJAE9iQbyaIwUVwIiJwm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QTEhQUEhQWFhUUFRQUFBgVFRUUFRQUFBQWFhUUFRQYHCggGBolHBQUITEhJSkrLi4uFx8zODMsNygtLisBCgoKDg0OGxAQGywkICQsLSwtLCwsLCwsLCwtLCwsLCwsLCwsLCwsLC0sLCwsLCwsLCwsNCwsLCwsNCwsLCwsLP/AABEIAOEA4QMBIgACEQEDEQH/xAAcAAEAAQUBAQAAAAAAAAAAAAAABAIDBQYHAQj/xABLEAACAgECAwQHBAQKCAYDAAABAgADEQQhBRIxBhNBUQciMmFxgZEjYqGxFEJSsiQzNFNyc4KSwdFjg5Ois8LD8BVkhKPh4ggWQ//EABoBAQADAQEBAAAAAAAAAAAAAAACAwQBBQb/xAAtEQACAgEEAAQEBgMAAAAAAAAAAQIDEQQSITEFIjJBE1FhoRRxkbHR4Qbw8f/aAAwDAQACEQMRAD8A7jERAEREAREQBLOp1AQZMuGwecjaq6ojDsIBrfGO31WnGWptswQCKgGYA9W5SRnEvcC9IfDtUQtepVXzju7c1WZ8gr45j8MyxxDsrRbkpYAT7xNS476NO8ByqWdd8esPgw3ksIjlnXAc9J7OB1cM4noD/Br7go//AJ2fa14HgAd1HwMznDvStqavV1mlJOPaq3BPvQ4YfLmnMHcnYInP6/SGt3Kumt0vORuNQ9lD8xJwi0kFsDGS++MjYjJGz9luLnUVN3ihba2NdqhuYBhuCrYHMpBBBwPeAcgcOmZiIgCIiAIiIAiIgCIiAIiIAiIgCIiAIiIAiIgCeET2eEwDH8R0BcYDsvjlCAR9QQfgRNU4n2e1JHqaok7472tG+vdhJu7tLbGSRXKSOWajgnEk3Q1P/aev6bPLI4rxKk4NDkeaNWw/FgfwnVuUeUoahT4TpDecyXt5apxdVYPPmpsx/e5cfjK6u1/D7yVcVlhsdwCCZ0G3hqHwHzE0Xt16MhqytmnIrsBDOMZS3AwMjwbAxny65wMCSkmUa7RcNtrbm5QOVmwcEYUdeU/Ka32B4NY1moOm1VmnCLQB3b4VnPecwNbBkOAE6r+tt1mrtwa7V6pqtLoranWupHQq1FdLNlrGubAwMkEdObl26CdD4Z6O7NPWqpfaH9qxlKYd8AE8rKcDYAe4CRLMtGx6fU8Xqx62l1a/fBosP+sryuf7A6zJp2ssT+VaDVUjxetV1dQ+dJNmPeUHSa3puFa5DtarDwDIyn5sGP5TLaXVa6vHPRzf1Vinb/WckYGTdVbIBHjvPZC4Zru8G62Kw9oPW6Y+DEcrf2SZJW9S7ICOZQrMPEK5YKT8eRvpOHS5ERAEREAREQBERAEREAREQBERAEREASlpVLVrzqIyeEeFfKUkynmnvPJFOUeYE8xPSPKU82J0iz2erKSPKEaDhqHY7V83F+NId+VtFj4CgjH1E3k1jynMPR7zDjvGgehNRP1PJ+BM6jKzWULUB0EqInsQBMB2QfvUu1W/8Jvd0yc4pqxRTy/dZau8+NplXbfWvVorjUcXWAUUeff6hhTUR8GcH5TKcN0a0010pstSJWo+6ihR+UAkxLV9wUbzD8L4m1xawH7JsCnzdRnNpPk23KPIA/rYFcrFF4JqDZnYlNbZGZVLE8kBERAEREAREQBERAEREAREQDwyyzDxl12xI5cHpJJFdkim9lVSzEBVBZiTgADckk9ABPCZju0HDxfRYpaxfUsHqOyZ5lIw2Oo905NxrVU9zU7d9aLKa3+31GouXDorfxbuV8emJNJt4K8J8nUOKdqtHQcWahOf9hCbbflXWC34TVOM+kywDGl0Tt4CzUstCj392Tzke7AnMv8A9jKerUqVr5IoQdfJRI+u4o7KMnxk9iHC6Nt036Zrrmu1WueoLhTTo3tqRsAMN+bbZsE4J98zCq49VNXrEHmNQzn62hvxmt9gr+Z3B8/+RZuFlYz0kXFIjY3kjcP4Y9d1t9Wu1SW3hBaxGmcv3Y5UzmnGwPhMmNXrx7PESR/pNLQx+q8s9bu6a+9tblQYG/UknAUAbsxOwA3M1Hjfb2tDhFKj4qXPx6qvw9b5dJHCG+RtScc4huF11DFThgdH6w+IFwIlyjjuvJwdZp/lozn/AI85nf2j0mo/jVOcYy7MxAJBIBJ2GQNhtKkop6pVprl8mqWt/wDa0gY/u5985tHxH7s6XxbU6iw0mzUg9zZ3vq0KmXVGVNiWzjnJ38QPKSNFxK17EB1N5HrMRihQQo5cApUD7TqdyfZM5susesc1C6hMDLVvYNXp2wPZDFhbX8QD8JO0/bnRnHO11IdVW4qjmxACeZK3XozFsc43AXI3IxGXC4JwbclzwdG1erOtsasb6ZDy3N4Xup9ahT4oCMOeh9j9sDZNHQPKYbsrxHR6hEGksU1qAqqilQgUD1OUgcpAxsZsNupVPVEwRhh7pnpOWVtgSVGJVMXXqiTMhS2ZprtUuiidbj2XIiJaViIiAIiIAiIgCIiAIiIBauMi7SXcBiQXIlkTNdwyQrAgg+M4N2h0QFFKg+xX3f8Asia8fLkxO66dhmcc7RJhbFP6uq1w+R1lzL+DCSgvMdj5onN7qx+Mj66wgDeT9QNz8Zj+JbASxrB3HJtXo+t9dv8Av9UToencFt+nn4ATmfYN/Xb5fkJuHGdQFq5G6WsK2/q8FrR7sojL/akZFc+ZYMf2h4g1i96T6pB7hDtyVke2R/OON8ncAhdvWzzrU6MliTM3x7i/fWEjbf5SJS58d5PYsFySMU2gOM/lKdFY6NkZ2I6dfcJlrLQAfAeM6B2M7Go+iu1dq+uB9kn82D1ZvNyPoNh45y3TjWmyddTtmorptLP5mido+IWvUhbPJjHKPA+dn7R/AfjNX5z5zerqweZSMg5BHumsU8MstsVErZjzFDygZ9UkE5OwO3U7TJpdQ7U1L2Pb8Z8IjoHBweYyX3Xf6nT/AEIX2V6fUuSQjugXPTmRcMR9QPlNtHa4Wua9LW2qsGxKELRWf9Jedh8F5j7ppn/hx7uum9gtNagLpqSRVt43WbNcx6noufCbv2P1FScqqAoAwFAAUe4ATBdcpXd/x/ZKvR2Q0+5rH7/0ZTh3Zq+1lfWXk4IYUactVQrDcczAiy7H3iFP7M3FExI6atZdruzPSq2Lpnk2bn2XYiJeVCIiAIiIAiIgCIiAIiIBS65EhPTJV4Mjhj4ycTPbhvkprXE5D2r/AI3Vr+zqW/8Acppt/wCpOvFPKco7XLy6jWfespsPxbT1p/0x9JZD1Cr5HNdSNz8ZA4suy/CT9c25x5yDxU7L8JbIm+zNdgB9o3xH5CZDtjxdebA/VSxSOmGZlAP0Vse5pB9H/wDGN8vynnavhvPa7ZxkovuIz/8Ab8JWVtZmabTqSGzMquuAx/h4+4DzkLR8Mayzu16luTPlhSxP0Bm6cJ7NJUyu/r4x8vcPATJbrIVds9PT+HX6l4guDDabh5YiyzbG6J5feb735TfezvawUae6lhnvFwPccTD8Y0oDZT2T093umIdZ41l0rZbmz7vSeF6evTKvGem/nlF1Tk/Ezp3Yjhyrwpru7y7W3t6oHOy984XBJHgM9ZzbRUMxVUGXchKwfF29kfDxPuBPhO6W6ZNLw9aUy3c1BQARzMVHmxAyT5mW6Zep/Qw/5Dem6ql3nJybWayzmONNd1/WagflYTMhwC/UFgU0yH+nqOT92tpjv/EWazBrtQk9HUY/vISv4zoPZDTggEj4zJ6pqOF9/wCSm+ThQ5bn9v4JGkbWsu9WmUf19z/9BZneFm4/xnJjbHJzfPOZlkqGNhKgoHQT2K9PtPlp3ZPRPZ5mezUZxERAEREAREQBERAERPCYB7LNoErLS3YuZJFc3lFrmxOVduwP07Vfe0+jb5g6lSfwWdU5Jy70jVY11n3tFSf7l9wP74lkPUiFecnJeJW+sfjIOvbZfhJHEPaPxkfWdF+EskSZs/o+P2jfBf8AGZDtHWQWPlg/Q5P5TGej1vtm+Cf83+U3XimjDZM4mVN4mcp75qL+YeYdPInBUrn3qT+E3HR9oqmGQRuPWU7EH3iY7i/BgQQCMeRGQPhuCPrMVp+zNzHY1sPDnBnnanQ7+T6Lw/xf8P5Wspmz6nitZ2Vsk/qj1j9B+csrWDuf+z5AeJ9wl3h3Ze8D17Kax9xGdvlkgD6GZKyqvTr6uWsI9t92x7vBQcdABMS8Pn+R6l3+TVRjitZf+/Xn7GS7D0BdWllgIFddjKvkxNYUn7xBf4AHzMy3aDjnLZk8xU55io5go8yBvj3gHHjiab2a4g/6RarsTzACsno2C7FM9OYBht4hc+eNvp4WbBkg5BlOpfw8QXRn0cnfm+2XL+xH0XD+8ZXQ8yNgqQQQQfEEdZ0jgukwo2xsBNd4fwU1DmrwpJyVOeRz45A9lvvD5hsYmb0Wu35d1dfaQ4yB4EY2ZfeNvDrkTmmgovcyjXaiVq2p9GwYnjdZYq1GR75UbsdZ7kPMso+fse14Zd5ozLS2CV5+clggpZLiz2UyqRLUIiIOiIiAIiIAltjLks2TqIy6LbNKe8lux5YNsuUcmWU8Ewtmc09JK/w+oftaG4f3b6z/AMxnQ62nNvSI5/T9Nnx02qH0akwliSLK5cnH+K14sb4yDq/D4TMcYX12+MxOrbIEskiZsHYI/bN/RT87Jv6seYzQewX8oP8ART8GedC4jqEoRrX6AdB1Y+Cj3k4EqZns9RF1WirABfbJ2AGWbz5VHX3noPHaYRtfQG5WPJv4HLj3hgcKfhn4y2OP5V+bHePs5B2UeFaeSD8TudzNas4ctjE82CZLzYOrJvmmq5z9nq2ddsKz1UsPMixaWU/AqPjPOM8OsRA3PfjIULqdMtisSdguq0XMFzvjnX6TQE4fcjfZk7dSOg8d5uvB01Z0rWV8xJBCtzfaWLj1u5B6L08ubG3gTntnGCzN4LalJyxFZZV2a1+g5Lu/vFJa3ZXI7ypq0QB188OCQfd06ide4FqNLciGm6m0lQW7p1bJHtELnIGc9Z8mau1izcxJ3J3yc58d953f/wDH7n/Rbyw9U2eoceSqGwfLIP0lfwIN5NL1M9qR1bkUDGJA1fDFsx1BU5Vl2ZD5qf8AA7HoQRtJLWSnvJY6IyXRnWplFlYqxIjEgy690tNvLa4bVgy32b3kLZJFV8ilRPF26S1pMzxnKLMtW+ZdkHTvJizPJYPSqnuRVERIlwiIgCIiADI9pl9pYsaSiVz6IVzSHY0mXiQrDNdZ59pcpeaJ6S/5bw/71WuH0Sozd6mmh+lR8azhX/rx9aqh/jOWcNFmnfJy7jezmYNmEznaA+sfnMAZGb5NaNp7BL/CP7K/vNM/6RLt60HQA2Nv4jCqD/eJ/sTB+j/+UL/RH5yR22LG27m2KcqkeYUFuZR16ONvA/U1spl6jVa3z1kjT1uWCqfn5f8AzI60soGdiemcY8puHZrsrZYha0NXT1IPq2X+7zRPo3ht41X6qumG6TNNNUrpKMUZDsbwwahlFn8lVsN/5lwd0B/mgfaP6xyOmZ0ftnaiFFQBcAYC7AfSajZbyqoQBQgAUKMAAdAB4S6+oawZc5PSfKavxCeoTUum1j6YPrdJ4RGiUZ56zn8zGUejn9OtuasqgF6lyeqpbWtrFFxu3OzgdAM+OMHsHC+GVaShKKVCpWoUeZ8yT4k9czEejyrFeoszs9/KvwprSph8rEtHymb1Vs+l0W6VMN3eEfJa9xhZPb1lltz5GeLZ5y2sqM34PI3FZWeAyuoS4UnMndueSiOWVAYlaxk7tyeVCT0JlhFkivpKpvJtojgqiIlZqEREAREQClpHtEksJGuk4ldnRCtOJCuYSXeZj7xNtaPNtZXUZofpVH8J4Wfv6ofWuv8Aym6VtvNK9KJ+34Z/Waj/AIaRcjuml5jmPaD2z85hF6zOceGWPxmEr6ymRvXRtPYL+VL/AET+Y/zmf7WaUFmBAw1iMSQCc8yLtnpsAJgOwr/wkf0G/eWbtx/Q96rYO+CNvDyPylbKJ9mL9F6acohsRe9yyOzAFgysdsn5bTpHF6gFyACB5eU4r+iXVM11AzzH7arPKRYPaKHz/PY+ImxcK7ZWEd3alw8MdzYx/wB0HM+a1+kt3SaWU+vofQaHU0tR5w12ZvV46qOvhIus1JRFCECx3rrr5hzDnssSvmIH6o5wT8h4iSaO8s3Wl61/bvHdjH3as87HpseTr1kHU8v6RpkUli+po5iepFTG3AHQD7M7D49d5m0fhtlk05rCR6Wt8XqhXsqeX+x1zQ6VdPRXSnsooGT1Y+LMfEk5JPmTLTPmSNTnlHwEg955z6+qCUcI+F1Vjc+S5jHSe1tKAfKXlMtMy5LtcugyhBKsStmqKwisJmO7xLlQl2QbL1BNClZeEtqPOViVs1QWEexEThMREQBERAKXaRLnkiyQ7jLIIotZD1DzH3WSbcZBvE31o8u1st1vNK9Jzfwjhg/0mpP0rr/zm5J1mleksZ1fCx79afpXUYvXlO6Z+b9f2Oa8d9szDzNca9s4mHIxM0j1I9GydiFxqkz4o37yTpTHDe6c47FsP0mv+g37yTce1GpKoUU425rCOvKchVB8C2Dv4AHzBlZRJZZge1vaWpbPsB6w2ZhspI8G/ax7um4yJE4Z2wvAArupByM95Sc48cNz4JHhnHvPjNO1xJY+HkPADyEj0Ul2Cr1/KRZYoLGTrNnaK4pzOyWeqzFTRZQ/KvtFbKmuqPUdWXrIHCO0OkbW6S02Ba1d3bvCFKnuXVQwz+048cbTEcI0mqq0tjVP3Yfo/Q3cvgp8vvHr4bbzTUy75ffJ9Yn8SSfGVxsjJuKfXYjtZ9eLq0sQNW6uMD2SD1+EgWIc7TE+jTh7U8NoDjBZQegBxjbPvxM9Ys01mLUxyyIm2x85LplrkBldb4k2ZoLD5JkuV++R1aX65WzXFklUlSiUAy8olTNkEmVYnsRIGgREQBERAEREAt2yFdXJ1gkO1pbAotS9zHXVyFZXMpY8h2CbISZ51kUYvUVvjNeOYb8rey/3Sw3X4748jNG7b6wW6vRgAq9VerLoww6cy1KCR4g74YZBwcGdFMx/GeAVaoq7FltrV1rdGI5eflzlfZceqNmBHWStTkiFLUWcP19ZLHImHtE3/tFwZ635LVC2HPKV/i7gN+avO4OOqHcb9RvNI1lBViDMx6MJZRleyjYvQ+SP+8kcR42Xd8n23LfL2V/3VX8ZT2ZXmc9ciqwjHXmBUjHmcjpLOu4Y9dioVOW9VeTlbmKgk4LMMbDO4+shnDOe5Yuo52CKMsfwH7R/73ma7Pdnkcgk/ZK2HP8APMDuinxQfrHx6ecq4bwPfNnq1k+sisS9nuewY5R7l+uJs+vr5AMAIoUBAuAFUdAAOgnka3xKPoq7+ZTZqI4ai+Sf6SdSqV1ICPZGwxttsNpgvRl2Sq1utvN2e7060WBABh3tBPrHyBQnHjmYDiNr3WgMc4Pj5To/oMr9biFmNmfTKpxj1VrYgfRlPzlehT3t/MjpXvscvp/w6NaAo5QMADAHuEimS9VgyJ0nuw6IXN7ikiVIfPxlDpAP1EmZ/clV1yUiSJQ+8npKpGytJlwLtLgnirKpSz0IrAiInCQiIgCIiAIiIBQ8j2LJREtMklFlc1khWViQra8TLPSZEuomiEzJbWYmxZ4rYkxqZT+jzTvRj+G8kDinDK9TWa7VyD08CpG4ZSN1YHcEdJx7tTwF6bTVbuTk02YAFyjwONhYPEePUeQ7ktWJj+0fZ6vW0tVZtndWGzI43V1PgQZVPHsaaW1wzhvZmg13DPl/iP8AKZXtfon9W2oczVOLAv7QxhlHvwfwk3RcOsrvs0+oXF9KA52C31lzy3VjrjYZ8iflMg+prTe91rUfrOQB8B5n3CZ5YaLJN7jW+F8RDjKnmU/VT5MPAzJ6p2K+scKPFjgAfEy2mkp1r50fD7NSxP8AHktpKvj3gwz9Omxm08J9Fj7PqLlrbwTThiV8x+k3FrOm3qlZ4lnhm6eYszT8OjKW7ODTjpUXZsDmH63ql/uqDvj88bbHM6F6JkKV6skEc+rI3BUnkppUnB3G/N9JsvCOz+l0ykUUqpIAZyOax8ft2Nlm+ZkjQ6RKubkGOd2sbcnLucsd+k9LT6ZVRwaYbKo7Yku0Zkdl85IzKWmtcFM0mRSMfCUlfKXiPpKRX5SeTO4lzTmZKmQKa5kKFlMzdp0/cvRESo3CIiAIiIAiIgCIiAIiIB4wll0l+eYnU8EXHJEaieDTyZyxiS3sh8JEM0SkVSdiU8k7vOOpHN+2HBdRq9cF0yKllFenYam0kLUrPqOdErAJu51OCDgZQbyRwL0V6dLO+1bNq7evNduoP3avZUe45xN+WgBi/wCsVVT8FLEfvt9ZdkGyxRRY7oKAFAAAwABgAeUjWSeRKDUJ2MsFdlbl0YxhPCCZkTpoFAlm9Gb8PL3MeEMurXJoqEqCSLmTjpzHGqe10ye9U9VI3nVp+SzVTJAE9iQbyaIwUVwIiJwm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elabuga16.ru/uploads/image/sviesofo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886333" cy="6500834"/>
          </a:xfrm>
          <a:prstGeom prst="rect">
            <a:avLst/>
          </a:prstGeom>
          <a:noFill/>
        </p:spPr>
      </p:pic>
      <p:pic>
        <p:nvPicPr>
          <p:cNvPr id="26632" name="Picture 8" descr="https://encrypted-tbn1.gstatic.com/images?q=tbn:ANd9GcRFve2R45G2YCNkVYtskumqSmZTiZVAkZQeRc9tSdGKuAhFJQ21"/>
          <p:cNvPicPr>
            <a:picLocks noChangeAspect="1" noChangeArrowheads="1"/>
          </p:cNvPicPr>
          <p:nvPr/>
        </p:nvPicPr>
        <p:blipFill>
          <a:blip r:embed="rId4" cstate="print"/>
          <a:srcRect r="35393"/>
          <a:stretch>
            <a:fillRect/>
          </a:stretch>
        </p:blipFill>
        <p:spPr bwMode="auto">
          <a:xfrm>
            <a:off x="5572132" y="1571612"/>
            <a:ext cx="3143240" cy="344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6" descr="http://elabuga16.ru/uploads/image/sviesofo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886333" cy="6500834"/>
          </a:xfrm>
          <a:prstGeom prst="rect">
            <a:avLst/>
          </a:prstGeom>
          <a:noFill/>
        </p:spPr>
      </p:pic>
      <p:pic>
        <p:nvPicPr>
          <p:cNvPr id="22530" name="Picture 2" descr="https://encrypted-tbn0.gstatic.com/images?q=tbn:ANd9GcTDNgDpBr8KEA-mPmRQL1NK9qUxnDaOTLJpcItZQ8BTqp-MpyuHRQ"/>
          <p:cNvPicPr>
            <a:picLocks noChangeAspect="1" noChangeArrowheads="1"/>
          </p:cNvPicPr>
          <p:nvPr/>
        </p:nvPicPr>
        <p:blipFill>
          <a:blip r:embed="rId4" cstate="print"/>
          <a:srcRect l="12712" t="45802" r="13559"/>
          <a:stretch>
            <a:fillRect/>
          </a:stretch>
        </p:blipFill>
        <p:spPr bwMode="auto">
          <a:xfrm>
            <a:off x="5453878" y="1928802"/>
            <a:ext cx="320972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3554" name="AutoShape 2" descr="data:image/jpeg;base64,/9j/4AAQSkZJRgABAQAAAQABAAD/2wCEAAkGBhQSERUUEhQUFRUWFxcaGBgYFx0YHhgaFx0ZIB8ZGRggHCYgHR0jGxoZHzAiIycqLSwsGx4xNTAqNSYtLCkBCQoKDgwOGg8PGiwgHh8sMCwsLiwsLCwpLCwsKiwsLCwsLCwsKSksLCwpLCkpKSwsLCwsLCkpLCksLCwsLCwpLP/AABEIAMIBBAMBIgACEQEDEQH/xAAcAAACAwEBAQEAAAAAAAAAAAAABgQFBwMBAgj/xABKEAACAQMDAwIDBgIGBQkJAQABAgMEERIABSEGEzEiQTJRYQcUI0JxgWKRFSQzUqGxQ1OCwdEWY3KDkqKzwuEXJXN0k7LS8PEI/8QAGgEBAAMBAQEAAAAAAAAAAAAAAAECAwQGBf/EACwRAAICAgIBAgUDBQEAAAAAAAABAhEDIRIxQSJRBDJhgeETcfAjQoKRwRT/2gAMAwEAAhEDEQA/ANx0aNGgDRo0aANGjRoA0aNGgDRo0aANGjRoA0aNGgDRo0aANGjRoA0aBo0AaNGjQBo14TovoD3Ro0aANGjRoA0a8vr3QBo15fXugDRo0aANGjRoA0aNc6ioWNWd2CqoJZmNgAPJJPAGgOmjSoftEhy4iqChjMokCLYwqbGYguGWP5FlBbkqCBqx2brKkq3KU8wdgMgMWXJbkFkyUZqCLErcDQF1o1Hm3CNYzKWGABJYciw+VvP7aqm6sRJEWdHhEisyM5XwmAbMAkofWvn97HjQF7r4kmVbXIFzYXNrk+w+ulDrbqdos44pCjRxdx8cci0hKQxDIEDOS5JtwFA/NfWe9Qbk08VQ8k/3l4o1WnTEAZzxCVqlBiCLKHMZ/KI/NzqrkkSlZumjSPstXXyU8VQlXTVLumZgwVEbgXSOZSWBU8EsCL+QvtabT1j95iSWKlqyrjyVjWxHkHKRfBuLjjjViBjJ1FrN3hiUNLLGikhQzMFF24AuTa5sdZv9rm/1Y211NOYEldY3cyqxVSSSLJ7NiFuW/Nb31nG6TIaYxtHNJnNIsVQsXbFUMAsABZAAq83QX8k8E31Fk0fprRpA6fl3Dvmkmq4bxwRSBoqcNe7PGyFi/lGjte3N+bWtqz3ZXjX8Xdvu5+ZWmQfydSfb56kgYty3SKnjMk8iRIPLOwUC/gXPuflperftBSLLKmqwVVZCDGq/hM2Pd5f58YG0n8HmyB1HRx133gzbj99ho4BKAqxpeSXugIGjX4iyRC9jwxH5uK/c6wV9YiT1ccVKsUaGWQIrTtTP6wMx6Dm1yCL2sbENqG6JSs2+o3WGMXkljQeLs6qP8TqCesaS9lnRz8kvJf8ATEHStsFQ8E3Yp6eCpWSMSw1K9mASxDENmUU5MrsvIUAhvAtzf1e6VaWMgoqdTwDJO73Y+F+BFufoTqSCX/ysg8fjebD+rz8k/L8PXKbq2MeIax/+jSTf5lBqn27fZauTCLcKO+LMFggZyVU2N2eUjgkcAX5B8Eal1XSFRKCH3OrF7f2SwxW5ueVjv4488fXQESu64ikAWT7xSIGs/djaKR7/AALGPi9ZDHJfUAhFgWBCXL1DUNI0VNLURJMT2YjKCyFjhGzSOryIpMU0zJeyqoU+SRdb3HE6VVLPLFHNIzZfeJe1khbCKUNcZgQonw39SENY31A33pzbhARSRyTSswSPtmVYjNMQivJKLJ8RW/rF+BbnVE3ZbVDd0nuVY9KjqkUyMWMcklS4doyxxLf1bk29+OLcDVu1VW+0FMPqaiQ/4fdxqLtfRMMUUaK9UoVVFhVzAekAWADgW9+AB9B41KbpClN84+5f/WO8nn6Ox1cqRdy3GrhiaSWShhCgklzJioFvJut/8PYe+kar+0iuaJmVoYQITMzPSyKwhJULJGrTMr5XbEfwi9r30xdbdHUZSnvTxKhq4BKVjW5RmsFLWuFaQxqbH31TdXUQkqTFExjjijWERRIvqLlZRHH4VMO3G7E8BX5tcarJ0i0VZVT9Y7lEJZe+jCERPOnauonmkCCjjY8gLGyP7nIHmx1pabNU29VdLf3tDAB/Ixt/nrPaLpdzWU6VkneiqJ5ZiqXjC1CRArdhbJcYyQLKQygji+tMj6aph/oIz9WXM/za50i7VkNUzgm3LmHarmYqQbGVVU2PgqiqCD7gjVyNVbdJ0Z80lMf+pj//AB1aAasQe6NGjQBqDu1VKiAwQiZrgFTII7Dnm5BB9uPrqdqs3fb55CvZqewoBytEjsT7EM9wP0xP7aAhrXV73tTU8X1kqGcn/ZSL/wA2kf7RKmrONPPJDIhjEzwRRSKZVSRFdEbuMWKqWbkD524urpJ0i7teWvrmHHpV0hHHzMUaEm9/ce3y1A6h6QpEUTMk804ZVgyqpy4kYgLg5kOHPLMBwoYkEC2gEXeK6Ku26qdJrCaqC/hi1wsgjgiIP5RHhJiLcsT76u936XjqZaKj9axr3STGcWWGOIoRexspZ4lI5ve1jr73T7N+1CZI+47pLHMkPdLp3M0aRgWxJZgCMnJ8+1zqt3rpuSRJKmRJUmmeKCnT7w6druMqh2wkCljy5UHHhRyQxOG+WzTXEvD0rFtqRLHLUSZ1CWWSViigyhxaIWjBEgXkKDyfF7aqWaSKV464k5oZZZgXXvRI4CQovxRhXdQVU3NxYkyMReb90JSUlNLVU8Np6dTPGzySSeqKz29TnhsMT9CdTaijmlqUqJqS7QwuqIHjdTI7xsG7hYMAvbUA9u4LMRew1o4tvsqmhF3aCmSWo/pGnq42l/FAhkDCSGRgI4Z7EBWR0sBlySwDG51YVHTpoFaqECoYozeapqGlOKLYBY1YgtiMQLrxwDzqw6lq3ho5CsUk9Sk9LUVIZSgKJLmMTiR2l7OI84qCxub396g6gkqKZ4KimhIdVzRamRHW9mHP3ewYHG4vx7+DqJ1WxG/AdCbYKXvVdXHAs8itK5iTHtRhFJiVfAti17fEfJOrfprp+rFLEGrDFdMsY4I7hpSXOTOHyILEXAW+lyaqlFAcIaeOmDQwOnekkkKO8alVcxqvIa3qve5udaoBqYbViXYuVPSkzAg7hVkH8uNOB4+Ygv5sePFtZ9V7YtZtz1VQKlJ6bvupNVI7RyU2QuLnFTlHzio8cHWy6zzqfp0SVk0CMY46mklaVRcqZWdEWXC9gwF742ysL31XL8t30XxVypnPo7oimWZ0kjSUQU1LG+V3BnYyzSmzE2vnG9rW9WpO8dTUlAQKamjDOZFHbgsWancCRMUUHgE8+BcHka7dNbh9126SaQtNIZ5lBLANM6SGCMEmyqSsUa/IWudLUVZVgLKDTUVTU1SCaVmV3dbG0KoIyq8AWTIk2JZrsTq/JVZnxdkrZNwj3bdDKmfahpYixDBUd82aPJLEti2TjkFGWx5veV1VtoELL2SWqJYo2tHkbyFUL+D6hGGAb2sNcd83KSlrqn+j+yhkWJpRJECpkYNZ0KMrXxtfLIEm/wA9cX6t3J1VTPTxH8zR05JI/V5GX6/BrGc4Xt9GkYyrSLqkqUpZpZCCI6SGOnjjReTLOVfsoB5bBaYADgZ/qdRZehqmsV3rKmNZpMT2VijlRFV8xEzN62Ast+2UBIucjyV89P1lHWyyRu1TKtOZ0R2uhqKiQxdxhZFBCZn02NlIBtxq7rdxqEeSJSomaDOma1g0qKQ6kng2bBxf8rHzY6u5caSK8btilv0EislDJDDTyJGqRRhnMMuciXdfWGleaURIQ3MarIxJNiN0iBAGRBNhcgWBPuQLmw+lzpO6wpWSOhq5Ahmpp4MyFvdZ7Qyhffy4YePhGotDSnc4BW1kskVMV7kUEMrIFQc5zOlmeTi9gQFtbk31qUGbbwGrKpx+UQRH9UV5LfynH89c+qZFxgRiFzqYDkxsB2W75ufbiEj9SPnqsHQYXuMK/cI1kbNgJwOcVW5doy/hFHLe1tQq/admhZXq5YpGvYGqqWmuQOfS7lb2YE8AcjxxoC+Xryg7nbFXT5eP7RbXHtlfG/0vq7inDAMpDAi4INwR8wRqspa6jkjVY3pmjIsoVoypAHgAG3gf4ajJ0Rt5HppKWxuPTGtvr4HzvoC4r6BJo2jlUMjCxB//AG4INiCOQQCORpF2aaKGrqkjpaqZopMBioYAMquWMskgDO7MSSWJsqX8aZ+macRCaFWZo4pcY8mLFVKI3byJJIUsQLm9rD20lVe8vHNUCNzHerlbg2uQsaC//YY2/i1nkkoq2XgnJ0huSumQXSgksLn1Sw5XsfFnb248++rjatxWeGOZL4yIrC/kZC9j9R41B6f3pJY0XuB5QgLi1jfi/tb39tHSY/qiW8AyW/QSPb/DVotNaKtNPZcaNGjViA0aNGgDRo0aANJnWkKPUwF3lQQRzS/hyNGc2wSO1uCTeQc+Bf2J056z3qejknrahkF1ghgDC9uD3nJ54Nv11SbcYtotFJumQdp2enq5sJWrMips332dv1HxCwt8vlqZWfZ9SQ11DgsxbvPIcp5X4hjZl+Jj4cqf3I9zqs2fcDBMsgANuLH5Hg/vbT1WC+5U30pqs/uZKQf5E/z1lgm5LfZfLFRej66wUNSOh8StDEf0mljjI/cPbVyNLfW25pElPmwAaqp+LFicHEnpQAsxug4A+Wqiv+2bbogp7kr5C64QSeoc8qWVQRcEXGugyJfUZ9NcxHD/AHWnPyIYgN/hUW0pVFQXZ2P53LH9SSf9+oFb9q9LPRTRWliledXuy+kq1Qrg5XOJEQ9xxj58aaekunu/eRwDEVYAg+W4sRb5Dm/j9dcueLk1FG+JqKbZGrICdkrGAuUPdX9Ye29/2x1pEc4wDEgC1/lxa+lrqrbVp9orEjBt92qDybk3Rrn+X+WlbedyaungpRcUsZgSQXx7srEelxY5RKqSi3u6MD8IvvjjxikZSduy/n+1ugDAI8soLYZRQSOuXHAbEBj6l+G/xDVXF1xRTVc061F1SGFFGDlvjlL/AIYTucHDm1tU+67ztkSwNXSt3xT06z08aXZmWKRLS8AqcZnUglTaw1Jq9r+87d98p6eSnenaV4RI13qKfNndXFrgNk7IGuQQLebm1RlqXRW5R3Hv69HDdqWOrpaakxV1YPIou1leWWQ972uERJvSfLOgtzr7pumYTVJCi/gUiROEB4NQ7MQ7n87iNRfI+JBxzqP0xTZ7dTVnf7DMaj1uFZArOEERDFRYCFCDcG9/YkadOltiCeGL3YySSG15Ha3qNuBwAABwAANYT+akbR6tiZU1JkqKhje4kCc/KNEH/HXmqyr3mOGap7jWvWTKLer+6TcDwAOT8tfVHv0Ukzwrlkt+belsbBgpvziSAdcc4yts6ItUPtStqmdorv26OjxHnIZVhFz9bL/PSBstQgpLNLI1f3hULFIrq4nuLRRowuykXQ2uCHbx7MG0V9RLNNHFF3WZaeO7ExxKkIlcidwrZAiZEwAuwJ9gx197v1RV7ZMkdU0VTFLGwaOkiMUlOoxRGU5cKzsEBYjkcG4trvUeSUjlbp0NXX7CSgdEYFmmpoxiRcOaiEW9wGF78/vqt37oSnp4Z5Kdp4M/KRzOsZaRgB+HfEDIjgW/lxpT3HriB1iVaaqhZqikqJMh3I1ihZZWlDJlyU9TG1yb3PB08b11RTVNFI8EySCOSAyKDZkCzR5ZobMlgrfEB41qZlf1d0JRRUNVK0bSuIpGDzSySsGIPqBdyAQTe+l/fpvuUv3fb9qo8jGXR3eJnlSMcusSktYkkAk3JJ4HNrv7buoEi22aFZkWeUIBHkM2jLgNZfNrBhf9flqdWQRRiOaVQJIKZY3k9wqgM6/KwIvqk5cUWirYg9Q7Rt9WlE8kbRTVbIiNAi8O1g3cBsCqMbG/qFjb31a1XQbbTQd1XlZopspJqeRoXWAgXIiZmiYg2uCLEXNx51M2OYI0FPNCRK0clSrEAhWeRmdFPkOokAPi99NXXcyjZqoueDSuPNvUy2Xm4vdiOPfxze2q434LTXkutkojHCA1s2JdyOfXISzWNhcAnEH5AaxV61ZGExJxkqKqov8AwXlI/wC6V1pG7ddxR0kpAmhcQSGEzQvEJGVCVCEixYkD0mzfTWf0u0AJGhJIWHskfO4QE3+fpt++s/iHSSL4VsbPs7VgTLIeEhu59gWsf8AG/lpu6PW1DTk+WjV//qer/wA2qXdaE0W2PGnMkpjiuP79Q6xC3v6Q/H6X0200CoioosqgKB8gosB/Ia0xR4xoznLk7OujRo1qUDRo0aANGjRoA0o0l2n3YAXN41Fvc/dkNv1u3+Wm7Sv0in9Z3NvnWAfygg/46MCIDpwi6hR65JGISNaCaRiT8P40Ye/0GHn31x6u2BjMrQREhh6sBxlc8m3i4I1Rz7LM1TRxPFaOaF4pMmAJQT951KeSpjjCngf2oF+dceCLhNxOjI1KKZlvVfUc+41M1U0bGCHEgHgRRZFUXL8rOTyByT9F4+Kbo2YxTmWHtdpYZGkIOMUcpRgqgcs9pMiWJKIjDk+NO6sppqZ1otvpKQoT3h33R2JUixSJnuqx3xFwbC1rWN5/T8+5wLM080NZJI6nts7RpEPVkEYRt5BT04gC1+b89Tkl2YKLZj9Yk0Uks0cTRinnVo2KiNYwzK8KhGyJOOT4E+4JJ99e+wjenlonhcgiAr2yPISUFsD/ANEhrfQjUunq6upljWv2+J4lnDpLBOH7TqDi0iXBNgeWNvb0eNLP2IQSx1tSmLtF93pryMRYEorqvjn0yNb5Kov7asQat1MF+51OXw9ia/6YNf8Aw1R9Jba1PtcTCBBVLT3Ici7Sep7PIATZnZm97ZnVZ9obtVS/cQzpH2o2fE2DvUTLFGjH3UDuPieCVF7gEFwmpVhphHGLKiIij+EWUD+WobpErYgbDt08mc9dDSrUljg6IpZVxsLtcn529XjjUvoWlmlapaoqpi0geFohdUhdOCYgWaxK2cNbkMCfodM761WkkhTBBNIkZvy6IbZEe3quP21J2odvcjbgSRRuw4+JXKBvncqQP9ka5Yyals2aVHDoHpiJojHOkc0dG89NGkiA4lZpSzlSMSzxtB6rX4bxkb/E+9xUyz7dtaSPIhsSHBWlM7AXUM2ZVLlrKCFIsSCdMPTS9ufclUDirD2HFzJT0zH+Zvz876RNjq5nqZqgkzl5XSFmWzNHwVjFiFVGLJJ6VBwhcte1hPxGZ44vgrlVmcI299Fht/Q8cVWXCL2PuoixPJd2JEkjgn4mQKC3OWRHtperfs7fsUNMt1aNqkvLHfgkMyEvYWJbAWtyb6tYupahRRFhIyyGRZPwSHnkCMe3Gh5XGQog55s5JxQkztj6yWSQwVBRKgzzRKkeTAdu4sz24b0vYnG+NwNeff8A7Mf9R7/Fr8nYv03pH30DO6UiSRMrz1+LKhSwjeFe3LI5BuYlCobceo4g+sW+epOmUikiEAlkmnd4qqQsfxo5YZMjLb0jEqpWwAU2AGpHR23iieshjyxUwtDkxbCKXuEqt/8Anlm+p4uTbVB9p/TrVEf3h6mSOOBGZkRAxYk8tfNeSMRzxx7c69DDKpRi4+Ucri7dkfcNoeCnD1sscSKkgkZMmc937yME8ZEGqPHINreOdebfvabhS1FSlGUSiFjIXvJUwSZ/eIpCoW5aNnksDZWII+ZXKro9I6JZJWqakyws8Eb3UxP+GeFDMSSpJIHlUb6Ean0htgFFHTNGIBLAUkjT8pkWzebktcm5JJv5J1op12Q42LvVexQy1lQs0Uuc1TQSQS4nAxARRsncsQLEy3Q2v6TzbV/v0ndlhha1pXaRx80hsxX9DIYgR7qWGuNXuHd23anJJY1FKrEi3rRXDE/7SH/DXPqowIiTTzvTmMkJIjWb1jlAMWDBgo4xPw34tqmV7SJh0z3dIO7XUar8UXdlY/JGQxgfL1uw/wCwdNXW8A/oqsVhcClm/wC7G1j+txfS19nO47fNK5ppu5MeW7jMZXx9/XyVW54XgEngav8Ar4d2nSkF8quWOHi3CXzlbz4EKSfuR89XxxpFZuxM6u3t66ko5II5JYYp6V5cYyBLISoEcZNrqCSpYem7qObEDt1L1PtNGgcM7uAkiRoTeRWdl4LC1lKNfwRb66uuvHmCCKBWUARrGmKBJJC6mHsuOVeORFuGsoQs1jjqlH2JLJLM88xYyCPJgoJdzJ3JnCn0xhmyVVUWA55N73cVLtFU2uiTB9tEJlRKilnp1YsQ8uNgEcrdh+WxR/PgrbnyGym62pndEVnu9gPQbXZguJI/MGLAj27cp8IxFCfspofjllqJIlDjF5zgATIWuwsx5d73byWv50v0ezR7Vu0DU5H3OsFoyD3Fjl90Q3JIdb4/UjkqpBsQa7o14Dr3QBo0aNAGjRo0AaVellKV25oeLzwyDxyrwoL/AKZRsP21b7t1FDT3DMrSenGJWXNy5xUBSRa7cXNgLEkgA6y/dOtZmYSIiwT1VO0kXZDSzOkLsIomADKwZm7hZQPwwwGgNiJ0rbAk08yVpc9qWKTCP02RHaIx24vkyqzub2uyrziDrMunPtFr0rWSVzOt2ySW8ZjBObHtBc8lTjEBgLEDjnWmdLy9qmlwLGETyJTKxLYxJZAATyVzSRlv4UqPAGobpWKsq9526njqp9wKnuLEQzXJ9EYF7L4vZdUm408sNHGFd0nmqIDKy2JznkQOt7HhQcB/CqjVx1B6o1Q89yaFCLXupkUuD9CiuP31y6kUsKdR5aqgP7Rt3G/kqMf21yXbtnRVIuei9jWnFUFZm78zTHLmxk4xHuQAB51n/wBl2zVdLSR1xmYrPUQI0BsQ0TOIc2Y8hwWBWxFgtje9hqmwL8f+z/v0qdbxKxp9qpitMGUzGRbgwrAwKYKPzNLbn2sT510Y36bZjJeqkROs92h+9rPTQzTzU5jMzI4SIxwyE4MWYLI4kJC4g+u6g5KwDBB1rBWIUjLJKjESwyDGRMTb1LcgjLi6ki/F78aq06dmWnygWLJfWIka+JgpsII1LAZATgyC4Au1zyDdb6iiPBgOFRTExw25skCxxdor4LT1VQAb+VsT8IOrS3HQWns6Ru+1qYhNSGAlmj78xhdMjcrwjZqCSRYA820wdJYTsZ1mjneRkVmi+FFTkRqCSRbIscuSWvxwAqfZt0hEI/vc1pqmRnyL2btsrEEcj47jlv5ceXDpnpRYNwaeAiOORPxIgtlLr8LrawXgkEW51z6bo13VkPqDfOw26In9pNNAikDlQ9KmTCw8qiOQD5bEe+oR2c0sYpoitNNHSjKseZWEaliX7cRa5YEsmZxCrc38KYH2kZtV1QhxziahlDtzjJ6kSIL4LSFgfVwFUk+2r+DoRzvDblLIhiSILEgJLZdvBsr8CxLNwTcsPrrWXffgpFaLJto71CKY1M7ho1HeEh7jeCHzHknj53HHN9IMssiU7SUssFTHRfemM9sZEkwxDTL4maxKq4+Lgm4Xl86WhVZauFTjEstktxgZYkZ1X2ADMWAHAy19dN9JU+2QCnj/ABQ2RlLgEyZ8WI8WCgC3/E65lXFubtfU6JRt1FeCp26IpVdxqjumWFaeRfTZZqfF/wAvglTMxB8ZfUDV4ygix5B8g6R/vMtLVtQR0bGT7y9TTiLBVeB5GHqPhAIzIuRtYBVt4JbNu3LuoxKMjxsySRtyyOlrrxwbgggjyCDrLHCcI8WutL6rwVtMN22/ux2VsHRg8b+cHW9iR7jkqR7qzD31J6Yru/g2OLB2WRL3weMkMt/cAjg+4Kn31XdOb2aqlWoZO0rZEAsGsqkjJmsAPHIPjVn0AgfvTj4JZXdOLXXFEDfowiyH0Ya3hHdMrJ6sU973Dt0hjRB/V9yqXyB+AQzGc4rYj+wkcfSx/Zl3D7O1q6iOSpIeKNGVYiLqWYj8TzycRax+h1BqI433CaBzZWnqHYefS9DSRk/zl0zdE7p3KONXI7sP4Mo+UkQCnj+IAOPmGB99dLSbMU2kRN6+z2CZqZ4gtNJTTJIrxIqllX4oza3DDj/iLg1mzV7Ve8tMOYIaeaKE3vkwljWSQDxZmDICPIj/AE0xdVbk6xiCA2qajJIf4OPVMf4Ywcr+5xXyw1F2TbEgrGijFkioqZFF/buVHn5k43J9zq5U4VVIP6UaYZEw0pYgu2JklbFbA3CHCJh6Rc5XN7aSH+8bpVTCoqzHHTuAaamZwqk3sHmIXNrBgbA29sfGm4T51VYR47safr24kP8AnI2ik2+OLLtoqZuztYWydvLH5k6555KdI1jDyxKq+kkqqmpFZWvBRQy5doMqKGmWOVizMcQGdza4Jv76et86Zjp9qKUoK/dB94guTIQ8JMlrk3s3qT9HI8aVavpmOtnqo58xGKimc4NbLGBAVIt4s3n6/TWo1cAMLoPBRlA/YjWmOVorNUz7oapZY0kTlXVWX9GAI/wOu+qfo8/+76T/AOWg/wDDXVxrQoGjXltGgPdKO8/aHCheOD8aRY52ONsUaIhAGuQTlKyoMb83+Wm46zneumxNOtBi9u7JP3UYDt01QXMsbcfnmyRV+WLAkxNYCsoaeWaraRDk0MtRFPVsseQJWNE7CgAMwjR15XFe6SQxBGmHaZINspjitoo1uzH1SMF8ZMAM2tZQLfIC2pm/U5ig7FIFVo4isQa9g1rLkTckePPz0oT0s8G3D73N3ZBNA8jewU1ERKg2HpUDzYe/trCc3dI1jFVsaesdpjq4XmgYipp1uGjkMb4/E0DMvqUSJcfQkH21T1nU0VFtNG7HJOxCRzy5ZL+T5Nsj8ydcdv6bWiNdUIzPJULKWy9gQ5wW3Pk+fovi2q6jlp021DLF3TRvIkIkXInMpJAqix9RSWJQedS5KUSFGmQqDcK6tSOpMYSOJ0lSNbh5rcMFubWwL2LeSbDggiV1JRV1QUnp0kiMWYjjZlWRi6MDIRcr8QRQhNypkvbK2vih6b3CpUvW1ctPn4gp7IEXngvzzY/U8C5NrD2L7IKtFL0W5Tx2BxVi12YX8urAAE8XxNvrqkUm9Fm6RqXTkTrSw91SspjQyg2uJMRlfHjzfxxrJftG3hU3J8Z+zLLFToj2ZiqGSZXxsDY4kML+41ofRFbWvt4fcE7c4DfRmUDhnQCyseeB9DxewQW29avdAXF1hZ5bg+ezhFHyPbu95vPJW3sdaSdaKR3sueqmqs6RKV3RXqF7zISDgvqsWH5TZuPfgfQsHXGzCenWeJV7sdyHxXII6sj3YkWCBzKBf4o11BqLGphX3VJZP/sT/KQ6Z4o5GpgImjViTzJGZVtc3BQOhNx/F/PVMUv7S015M06JrD95mQelJY45kS39mRZCmV/UwjEOR/vlvlrTtmpMVzPlvH6f+us/+zzaitYpkKMyRVSXUenBJoY0YG3OTxTN+59ySdH3fcUp4JJn+CJGdv0UE2/U2tq6h6rKuWqMp3fce5u08EZW71cEhexJVaGFSVIIscpAyqf4XPsLuI3QKrPIQqKpZj8gvJ/w0pdNdPgVdLVyOTLVUc07KVC4yyPEXI97Wlxx9sSb82DB1PtjPT+hO5hJDI0YAvIkcisyAHgkgcA+TYe+uL4lOWVK9Hd8O0sb9zr09IFXByBUSZVEkf5lErG1x7WAVP1U67TxMWOqymaJap6ycdozGKmg7ilWYcnlbXVnckDLnFF8X5ZVhyPA5OsMsORviycCoj3WNN0TvSRxlKBrZkAsHlZiR9EWC5J/vDXPagWM0xFvvEzSAeDhZUS49iURWt7Xt7aTep+nJtz3ipgQRL92ip0Ds5BjHpkEqhVOTep1xJAGQ+Wr3qHcasyJTUIQyFMpZpQcYlPCmw4Z2IY2sfHix19CaaionzU05ORMbpOkMhk7CZFsiLkKzecmjvgzX5uVJ067GPwz/wBI/wC7WRbp0vukaPNDuUs0gF+0UCq3zCLcqDbwMefnrUujJJGooXmUrKyKzqRazkDLj25B49tTjW7sTehHgkz32u+UaKL/AFkSmFv5QHVnX9Pxyv3LyxSWAMkUjRswXwGtwwHtkDbVRtML/wBKVk+N0qGkQFecTSuYxnxxmAxB8cEe401azm/UXgtE/pXZo4lZwGaVvS0sjtJIwHIBdiSFF/hFlHPGqXqCVjJuDJ3fStDC/aBLrEXZpWS3OQimc8C4sCOdNOyi0X6k6Xdh3dXO7TKbiOpdf3gp4lNuP7yt7fz11Q+VHPLsqukwhpg8ahUleWRQFxAR3bCy8YjthONcejvXFJUc/wBZmklW4tZLhI+PqiK3+1rvT0xbbY44uGaijVPb1NAoH6eo659GViPRwqvDRRpHIh+KN4wFKsvkG4vz8xrll5OheCb05Tl6urH/ADsRP0HYh/8AXTfvdeIKaaZvEcUjn/ZUn/dpN6V3mNKqoJJPdmjRbC97gRD9fXTznjwqk/qy9UetIYbXE1REpH8KEyuD8wUiZbfXW+NUrMZvZTfZ7s6Rl5IQqwiKKBcBZZmhBzqPkcmYqG/MEJuQQdOmvFWw17rUoGjRo0B4dItT1CaYhy0KPV1k8Rlm4SKOm7iKPiU8iLgZAZSOfexejqp2+gjlgKyRo6NLM2LqGFzLI17EW9730BS7lua4POCJFEeYKeHAW/p+h9v1GqundNwoQXUqlTEbrcMVDg+44JHBH7cab9x2os2S25HIP01nlRCducwxVMIUlmFPJG8rRZc+jtEv273NmW3yI1ySi7ZupKix2iokqaEFheVo5I2HzlTKNuR4u6n+euvQW0PG8tPULZkptucrcHCTstEwuCRf+rqeP8dXXQm2xrSxOkomVgWEg/MzszO/0Jctx+Xx7aQPtF3mon3R6DbnBeop4YpiCR28HmdhccD0SXY82UkeTbW0I6d+TOUvYsOp/tioaOVoYYGqnRrOwZQgPuA/quQeDwBf3136W+3qjqHwnRqU8YljmjH5ZKoxPjyLfUe9XR/YhBTyo1TL340AwiCdvI+SZWDXIyPAHkccAW06VOw7dNGUlhgiz/CAsqAmQggIOAXJjU+LnAeQNWTinSIp9jFvNUEp5HHIVGPAvfj2A8/t51lPRdMyVTdy+bUdPI3GNmlkmdhY8izMR+x1d1+0ybNApimlmoR21ljlObQi/wDbRMB8I4LR2ta5FtRppxBuEksgfty08Sq6o8gDRu91OCm1w4IuOebazyPwXh7lotmqyR5SEA/9a5I/8L/HTKKBJqXCRcl5OORS5U3HqBFuR87aWNnQt3JmVlMrAhWFisaAKgI9ifU9uCO5Y8jTntH9iP3/AMzquL5icnRkHSX2jRwVEzvBUSho4Y0NNH3EXDNils7KQZMQASAqrfkk6k9Rdaz1dStO8LQwLLTs1OwBqZhcOFeMEhI29N8iLcAnnX1V0mM9UwAVXqprWsPgKqeB9Qf15Oou9bq4qneqDkYQtYv2U5EuBcr+ISOSEXlgNbYp88jhXRSa4R56+/4LnpzejOKXtBDIKCYG7FkRlngDK5vlf0i3nz8udWU9Qf6UjRiQgpZHQcgM5kVXPmxZUx+dg7aSOnallnpO5FGVMC084ZQiDvj+qxFTci7QrKWsTeYn3ADb15tLVAjijCvNFIGbCQI8QljkVXDXDKM8W9rhPBtbXLkam+S+qOjC6VHWpcVVfFGvqjpMpJCLYidhjEh+bKpd7Dxdb6YhWmLKUhWjCWUAnN5WYBUUeLG4F7+T8udVPSuxfdoBBGys/cLOSSRk7BnH964U8X5+EnydLnWvUqCGR6SVFWhkhsqAHIyOMpMQLWILKtvPrP5lOsk+PqXikv3bL5Hrj7lF0ZvjUu6QzVTELUxyQTO3IE/ddrM3FhmLD5D6DjXanZ3ucbEc2F7HWV1FNHM1VGcZInlZ1I8FKgLMGBH1kNj9Bph6O+0IUqpSbi2GNkgqLeiRBYKshHEbqLXJsCBe/wA98c45VTMJJx2hqTbpCbYkfU+P56ndQbl9zpHdQCyqFjX+9K5Cov7uV/x1V7t9qO204OdVExAvjGe6T9BhcXP1I0m7t11JJJDUTI0EMbZxo8U2ObCytNKyKmYBNlUkKTe7G1tlFY1Znbk6IPSFfgCJw0ctMRHMnxNm7BFsPfNmBB8cn5X1oFBGZlVo/UjAEN7EHwb/ACtzrNeqKR6h2qYGwmJy9LELIAQyqxB5swUg/wDHVz0B1utOipVehikrSgRs7GSNgiRhUyICU0akC1ipDXA8444RnbRpKUo9mk15IVYIyQ8gKhh5RRbOT6EA8fxMnFr6quqtsSDbqpKdFjaZBEMeLvKFhQk+5AKj9hqNtfVTuzymhr2ZzZR2VS0YvjYvIvnlz9WA9tQOt+t0Sm/EhqYCJqV1MsJwOFREzDNSyAhVJsSL+19dZgVEFYs0MEIlaBfuUTlgOHVqch8WPAEZeN7/AD+niur9zp6p2MG3NXmP0mZQiqxUDhZTzKfoL/S40z7PtkDRGKZWd6WR6dQoMmVPUuO02IuDGYinq8ARv4sdWy1dHtiiLFkVAgWyG1mErWU+CbROWN78i5u2sf09mnPRVdPUdLW0cdZSKe5GB20DCPtyxLMqRuoOIx77n6hgeRYatKquZa+hp79zBJDIx85dohXHPxWD3v4Eo+erSPcqeCBmiRVTuOgRECF5Q7IVVQBdmdSL+/nxzqnoqMruNOJCDMYaqeWxNgztTRrb+EKpQfMKTrVKtGfY46NGjUgNGjRoA1zggCKFUWUCwH0100aAqOp6epkp2SjdI5Xsvce/oU+WUBTd/YX4F7+1jJ2nZYqaPCFAguSfdmY+Wdjy7HyWYknU7RoBN6hw2faqloGYY91osrNhJO5KqosPSHe4BvxfzpH+w+g7SVVXIVlkkMaKwvkSVEsmRI55kjBPzT9NWv8A/oLee3RRQf66W7eeVisbf9pkP7atundq+7UsMNgGWNS9gF9bAFiQAObm1zzxzc6zyS4ovCNs47DtEkBnaWZpmmneW5FsQ1gFAvbgD2sPlqs3jYVl3KmeVmKKRMgvcdyAjKMX+EOpRuP9S3F2J1fndI+/93y/F7fcxsfgyxve1vPte+om+mzUre4qUHn2kSRD+vDH+WuZSd2bUqoY+qoBNBgwukiOD9Qy2/yJ1mHSe27lU08cr1pp43jjCRpGrtgqgBs2+EsBkfPn28a2VYQ0IDDgoP8ALSp0DspO3UZYjE08RsOTyoP+/W0oy7Xkyi10xRj+zZmmHdneriYFStQzl47g2aJlbHK5vYqP11o3RNBPBRRw1Nu5FlHkpuHRGIR/1KYk35vfgatYNvRDdRz9TfSx9pnUL09IyQG08qS4kC5RI0LSSAA+QLKP4pE1eKa7KyafRn468UIOzHE8vfmZ55su3EZ5pGVVjFjJitrnwpK8nXHfNtr6tfveKVUcqdt2hiCTIkfcBCqXbEsGYNxyUAFrhj3+z/bKhZAZqeGOIQrge4HcZLDYMoa3qEefqUEH39tXv2fVlZLWykmKGkjeWMQJg7Fxc3ZlvibkseRyfFudIzqRamldmdS7f32eNHzpRMZ1kkJylR1wMpYWu6GOwBAxLN8udZ2rcqmOGBa6GdiqA96nCzLPdeO4LCRGGVyAtiVFmtxpK6j2wU+51sbMyRtTzSxCwKjurkRcEYhp0kVQebkWHNzrNXwEQeFUD/Aayn6E9aL41yaSEn7QdzqDR40sUkHfdYxLIQjtcMxCIrZKCqMCz2NuLHK4QqbfRMKsY5feloFJjjZUilQx5xFDcqFTIA/DdLe4GtI+0Jh3aOK/wLNKR8jZUUn2/PJb9DpeSIC9gBc3Nha5PufmdZZZRXpcf5/KLRi5bsiU+3xQGV0AQPZn5soxBuQPbg8/prk9VNIWCRpHGjhXlncR+r4u2iYSEyYjlSjYBgWUe0uvoZZYysBtLdDHcBgzhlwQhvTYtbk8AAk+NMdH0/LSRwQrxUtGTNV2DdtWYkxU+X5mYkliD7u2TMumGCa5yGSTvjEWB0bRSUjz0KyJWRsPgmvyp4mLyBWSNgC3cGP6HgGbLBMzIU3ShmnIHepXmYrUAgZRurzyR3PIskahb8WAA1b1/SazcPPVMpFnVp3bNfOJYnNRex9LAG3IOudX0pkoSOpmVQMe1KRUxEXHxxS3J4+TKfkddKyxMv02KNDMYfvMYjkAgdQsJ9TxmUsFpwfzESKQjD4kZD+jQNij254qmuqIUM8ZWqz8vgUaOGAee2LBHHhlUXHN9UvRVE39MwQ1cQWWnSoAYXIfDERrdySwjRmKPyxRo7+Dq7676aSbcacR0UToxL1M7gngf6MWYWY+fHkj2y04xhcvcjk5Ui13D7aKCKnaZGaWzlFVRYuwAJsTxiAwJY/46+Gnk3/aZozF907zJ2+4cyURo2EhACkAkMB+x5B0r9SdNUcdOtVFAZxArCKJLvGzM5JZ1UEsAxJPNrLb5afumJnYRNIoR2QF0BuFYrcr+x4/bULJ0TwIHTm0NPTQzJMYaunD0rSAZCRaeRkxmiJGQOOY5DKWuCL8+7vuNebU/ZoKic2ON5GVQSR3JEZbRra9rvc2IXLnVZJ1pHRGshRh33rpMVCvJgrxxu0rIoLEfFYDyxAuBcitWrq4ZmljeN6WRV7Cg5PVzzKuMkr2y8i5NwqoAFAAOrykkVUbGmmgroZFnqoErGAbmCW3aB/1MEiqOQbFs2c2textr76X3xarc6xgHTCCmRUkQxuAGnLEowDfEwF/Hw/PUOXeK9JKOngQSmSRfvE5Q4xxpiX4vZc7ta59iBcm4ad76cjqQpbJJUv2pkOMkRPurfLgXU3VvBB1MXyVkNUy20apeld0kliZZwBPBI0MtvDMgUh1HsHRke3tlb21dasQGjRo0AaNGjQBo0aNAZ/uNHT1W6vBWxvK6GGSlUAlEiCks7W4W8ylWy+K0Q5Grere8jH6nVeta3/KCZFsV/o9ef7rrITj+pDqSPkV+mvjeZJlhY06q8vAUMbDkgFr/wAIJb9tYZvCNcfllFuNJNS1ktbGqzRSpGkqZiNoxGOHVnIRh54JB+Wja+oodwniIZIoYWzPdliDNIQyoAqyNZQGZsj5IUDwTqur9hpqaJZNzkmrJJDgAwZwXYg2hiHwH02FiLi497aYtjoKGukkp59venqVCzXeIRPix9MiTRm6m/tkDcHzY2iMeRLdD9XShIXPgKjH9AoP/DST0dLNT7fA0EtPNB2I2PemKdg4LmBKFcNGGDHFgCvIvYACfuWzfcdnrI1lmlCwVJVnYu6go1lDe4X2PGkPb6ZRFFkm33wj+DZpp2BxFwXBxYj3IPnXQYjrUb2XOD7vRQv4wgERILcD+0kdibkWsF/TVfte02qZ53nnqGUmBHlb8seJksqhVF5gw4H+jH11UmtkWnZI2wDLYhNnkgS5sFvIxCqA5DBvI82vpm2vajSwRU5IJijVWI5ybyzXPJuxJ/fWWV1EvjWyq2vaIqetqGDsZqr8Ui3wIll8+PiY2J88/wB06l/ZxsqU0aLHN3w8kkndFjnnfm4JB4Aub8m+q1NyETbhM4vJGyKF9yixr2gOL/iSM9rX5Yjzpj6K2zsRwQ8XjiCn6sF9R/diT++sV2vsaPoU/tk3P7tOpC5feaVoiASCyRyB3XIfCMWJuOfN7DnT/sVE701O0rMZDFHnla5bEXvYAXvxwNVnVlCJa+kQ4fiQViepQ2JAgdXAPurICDpRpNg3jbkMNMe7EtPI10CnOeV7XXM5ZoLSWPpNn9210yipaZlGTi7R9faJuDx7mfwg4angEf4iqxHclz7aH4zcqSPyhbkgarqHco5g2BuVOLqeGRh7MPb3+htxqTLvS0ndmMnf3CSFI5pnxMdJgG+JgMWkswBjjuCyAG1+WTZOhqd9vhaGKVJkWRo3nHbkkd7m84BOSO2LYtewC+NZZfh+Xq6LY8yXp9jh0AomqpCCClOoJt/rZMlAJ+axh+P+cGpXVO3z1FZEyTmOmjy7sa8GUjwC39083HFubcm4mfZzIOxUN2mhxqHUqSCbwxxIeQTc3Qgm/JDH31F33cDDTyyrbIKcb+7two/dyo1WS4RUUWXqbbOsW4xtezjiQxn2/EHlQT5PtxfkEeQdVfS3T0kL1DzSCSWpmy9N8VUcIovzwpt9AAObXPKv2tV+5Uy+opMJiT5IhDFpD9Wldf3c/LTjs9Nk+Xsv+es0vC8l37lRuNflvMCFgI6enlcsWAHckwXHnywV4yBx8fvfUTqCVpXSBTYzlzIfcQpbOx9ixZI7+2ZPtqofbbTbpJVCOWeQiKFDZyDLlaOO45JiemyIAsAL8C54yPPHPFJFF3SKVord1CGwcESoRdmAt6woJ/EjAyOt8naMoE+e331WDduGjgcva6oGkAxBtwQsSFre2S6vqHcVJyidHIHsQwGS3W9j7hlb6gg++qHaKHCJwGY1DCTuqsqqxkduZeMsGsBhlfBQq2vfVxtFNK8kilj6SzAOgBZWIwwZfSAoVwQ13PBNha+Ne3g1/cS+l69kWpRXWeulqZgzAf3SFE0vN1iU3IBtf4V5Or3b6FVqI4UvhRQqBe3MkwKgn+IRo5P/AMX66+eiI17EjBVDNUVORAFzaeS2R88A+D4/fXm3bxDFUVaSuFkNQpVAC0kitDCE7aAZPfFhwLAg3I1Ltt0QtIetjjsGY+9gP21b6WNt6fad0qKxSDG2UFPldYLeHexs8xBN25C3xX3ZmfXTGPFUYSduxD3NWFVW9uSZHc06xLFxlO8TAM/HKqqKxvwFQnnxp6TwL+dU3T/rkqpfZ5yqn5rCiJx+kiyfvfV3qxAaNGjQBo0aNAGjRo0BXUuwwx1EtQq/iy2yYkm1lVbLf4QQiXA84i/ga+KvZQxuhtfyD4/bVpo1WUVLslNroq6XYUDK0gV2Q5JcfC1iMhf3sSL/AFOp60yBy4VcyoUtYXKqWIUnzYFmIH8R+euujUqKWkG7Iu6UXeglivbuRul7E2zUi9gQff5j9RrzaduWngihQkrFGkak+SEUKCbcX41L14BqSCo6pcdlFP8ApJ6dAPN7yoT/AN0Nrn1FGsaNOzBVRcnJ8BR5b9hqfuW1rN2smZe1Ksq425K3FjcHggkH3+RGum4bdHPG0cyLJG1skYBgbEHkH6gHVZRUlTJTowmv61+8zpNT7VJUCPHCd45LgA3BARG4DG4JJsebX069Adeiep+71NLPS1BViiupxYLa9iVUg2+Yt9eQNaPFEFAVQAAAAALAAeAB8tfWOoUEiXJmYfarMpq6YZhWihlcHvtAyl3iVWRlB9VlkFjxbLSnV17uuD1zy3/0bVE0xN/nHGqBx7WJ099Q9ISVe7MxaWKL7nGA6qGVnEk3oIYFSQHysRfwRbVjT/ZrAOHkmkX+6GWEG9vi7KoW8W5J8nXVCcYr8IxcU3uF/wCTS/0l/wBM1ho5boFSRnP9koAMqAX/ALKmC4U4JuBLJza9vZhrXRNDLDRpHNEkLKX9KytL8RJuztyWJJJ5Pn9habXtENOmEEaRr8lUC5+Z9yfqdSzqk8jkI41GTktX4Wl9vzZnvR8rxjcl4wbcanBhfnLEuLEflb03+eXy1L3Pb1nieJ74uLEqbEe4ZTY2IIBH1Gu/SnTVQkdR96fmSqnkiUEFY43djxb++WZyL+48G41z3j7PTWSKKidxTrYmGIlO41/9I/kra1gLW55545JwlKR0xkkg2jYiGLAvK72DSva9h4W6qqhRckAAcknkm+m+lpgi4j/+nSJ/7I44ZZJqKeSmdjEY7M5WMoRmGXO0iOoHoYeR5sbDQdXjDjspKVmcbaTK085gSUyzVjRSAtGyLC8VPisqgmMGKDIm4LcAX5187ntELzskveKSFWWFUeGICbJ/WEtmxMbF8yRewsuVjoU1EjIyMqlGBDKQCDl5uPBvfXD+ih+H+JNaMAAdw+u1rGQn1MePc83N76tKPJCLoR9u6OgNVE8UFPFhkwIiaKTjNHNgFVhcoBlxyxF7jTK709NRmbGNlo0kb0WYI0SMrKnyYC6W4PJGpybGFAWOWWNFCAIpBAwfM8spb1D0Hn4eBbzqv696dkraJ6eF1Qu0eRYsAUVwWHp+YFuQR/mEYpBuys6d2jsbZDI4klkMfcZYluzvMS5VQffJ7XJAHk2GuW27Buczd2aojoQDZYYIkmfD+OeQEFj44XH3tp6VbCw8a90UUnaItsyroip3N95qIpp5npIDID3ESzEm0a5BF9ViHuoFwPFiL6qdGjViCr6b2hqaARM/cIaVi+ON+5I78i559Xz1aaNGgDRo0aAg7luDR4rGmcj3xUnEWFrszWNlFxyATcgAc6XOpOuvuTwJL2Mipln9dsIg6JdAbEteTIX8iKQAXta637bZnMctM6JNHkB3FLIySWyVgpB8qjAg+UA8E6qqToJO/wB2oK1BMTK7SICzySkZufZVCJGiKvwrkPe5A6T9UyrM2KRNAKiGC4du4zTLE2aDEqwHdBIuPSrG/GpNL1DLMXEEKN23dXLylBdXdQFtG5JKqGPAAyXk82raL7PRE5mSVlqVCLHNYNdEhijAljb0tfA3K2ax4YX1JounqimMjwyRnuMZHjZDYvkxsjZDHJSqEsGtjcfLQH1WdZlGlC00soiKgmNoxcklTYO6XAkDISPdTxqTL1OVTJoWVlYq6llOBETSnlSwNlA8e7DVcOizH2ijvK4xVy7mwBlid2RfhFyrkjyc/JtbXeu6bkmDo5xQyO+SSMrPmwtyLFMY7p5N+PA4IFg/UIjgllnGJg4kVLv6sVYBOAWJDqALA3NtSNz3ZYqZ5xZlWMuvPDcXFjzweOfrqlj2J3Ip5gwhiburLGxiMzE3XMoQQ6nJmtbJsGHuoIdkd6NqJkIjQ9sM5uGiR1Kj3JvF6Sfmp0B7V9ZmJZQ8WUkSMwwb0SYmJbKxF7lpQtrEAgi500aWv+TswnjPcV4VupL3MgjVkdED/m/EUqS3JQLe7XJZRoA0aNGgDRo0aANGjRoA0aNGgDRo0aANGjRoA0aNGgDRo0aANGjRoA0aNGgDRo0aANGjRoA0aNGgDRo0aANGjRoDw6Bo0aA90aNGgDXh0aNAe6NGjQBo0aNAGjRo0AaNGjQBo0aNAGjRo0AaNGjQBo0aNAGjRo0AaNGjQBo0aN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10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hQSERUUEhQUFRUWFxcaGBgYFx0YHhgaFx0ZIB8ZGRggHCYgHR0jGxoZHzAiIycqLSwsGx4xNTAqNSYtLCkBCQoKDgwOGg8PGiwgHh8sMCwsLiwsLCwpLCwsKiwsLCwsLCwsKSksLCwpLCkpKSwsLCwsLCkpLCksLCwsLCwpLP/AABEIAMIBBAMBIgACEQEDEQH/xAAcAAACAwEBAQEAAAAAAAAAAAAABgQFBwMBAgj/xABKEAACAQMDAwIDBgIGBQkJAQABAgMEERIABSEGEzEiQTJRYQcUI0JxgWKRFSQzUqGxQ1OCwdEWY3KDkqKzwuEXJXN0k7LS8PEI/8QAGgEBAAMBAQEAAAAAAAAAAAAAAAECAwQGBf/EACwRAAICAgIBAgUDBQEAAAAAAAABAhEDIRIxQSJRBDJhgeETcfAjQoKRwRT/2gAMAwEAAhEDEQA/ANx0aNGgDRo0aANGjRoA0aNGgDRo0aANGjRoA0aNGgDRo0aANGjRoA0aBo0AaNGjQBo14TovoD3Ro0aANGjRoA0a8vr3QBo15fXugDRo0aANGjRoA0aNc6ioWNWd2CqoJZmNgAPJJPAGgOmjSoftEhy4iqChjMokCLYwqbGYguGWP5FlBbkqCBqx2brKkq3KU8wdgMgMWXJbkFkyUZqCLErcDQF1o1Hm3CNYzKWGABJYciw+VvP7aqm6sRJEWdHhEisyM5XwmAbMAkofWvn97HjQF7r4kmVbXIFzYXNrk+w+ulDrbqdos44pCjRxdx8cci0hKQxDIEDOS5JtwFA/NfWe9Qbk08VQ8k/3l4o1WnTEAZzxCVqlBiCLKHMZ/KI/NzqrkkSlZumjSPstXXyU8VQlXTVLumZgwVEbgXSOZSWBU8EsCL+QvtabT1j95iSWKlqyrjyVjWxHkHKRfBuLjjjViBjJ1FrN3hiUNLLGikhQzMFF24AuTa5sdZv9rm/1Y211NOYEldY3cyqxVSSSLJ7NiFuW/Nb31nG6TIaYxtHNJnNIsVQsXbFUMAsABZAAq83QX8k8E31Fk0fprRpA6fl3Dvmkmq4bxwRSBoqcNe7PGyFi/lGjte3N+bWtqz3ZXjX8Xdvu5+ZWmQfydSfb56kgYty3SKnjMk8iRIPLOwUC/gXPuflperftBSLLKmqwVVZCDGq/hM2Pd5f58YG0n8HmyB1HRx133gzbj99ho4BKAqxpeSXugIGjX4iyRC9jwxH5uK/c6wV9YiT1ccVKsUaGWQIrTtTP6wMx6Dm1yCL2sbENqG6JSs2+o3WGMXkljQeLs6qP8TqCesaS9lnRz8kvJf8ATEHStsFQ8E3Yp6eCpWSMSw1K9mASxDENmUU5MrsvIUAhvAtzf1e6VaWMgoqdTwDJO73Y+F+BFufoTqSCX/ysg8fjebD+rz8k/L8PXKbq2MeIax/+jSTf5lBqn27fZauTCLcKO+LMFggZyVU2N2eUjgkcAX5B8Eal1XSFRKCH3OrF7f2SwxW5ueVjv4488fXQESu64ikAWT7xSIGs/djaKR7/AALGPi9ZDHJfUAhFgWBCXL1DUNI0VNLURJMT2YjKCyFjhGzSOryIpMU0zJeyqoU+SRdb3HE6VVLPLFHNIzZfeJe1khbCKUNcZgQonw39SENY31A33pzbhARSRyTSswSPtmVYjNMQivJKLJ8RW/rF+BbnVE3ZbVDd0nuVY9KjqkUyMWMcklS4doyxxLf1bk29+OLcDVu1VW+0FMPqaiQ/4fdxqLtfRMMUUaK9UoVVFhVzAekAWADgW9+AB9B41KbpClN84+5f/WO8nn6Ox1cqRdy3GrhiaSWShhCgklzJioFvJut/8PYe+kar+0iuaJmVoYQITMzPSyKwhJULJGrTMr5XbEfwi9r30xdbdHUZSnvTxKhq4BKVjW5RmsFLWuFaQxqbH31TdXUQkqTFExjjijWERRIvqLlZRHH4VMO3G7E8BX5tcarJ0i0VZVT9Y7lEJZe+jCERPOnauonmkCCjjY8gLGyP7nIHmx1pabNU29VdLf3tDAB/Ixt/nrPaLpdzWU6VkneiqJ5ZiqXjC1CRArdhbJcYyQLKQygji+tMj6aph/oIz9WXM/za50i7VkNUzgm3LmHarmYqQbGVVU2PgqiqCD7gjVyNVbdJ0Z80lMf+pj//AB1aAasQe6NGjQBqDu1VKiAwQiZrgFTII7Dnm5BB9uPrqdqs3fb55CvZqewoBytEjsT7EM9wP0xP7aAhrXV73tTU8X1kqGcn/ZSL/wA2kf7RKmrONPPJDIhjEzwRRSKZVSRFdEbuMWKqWbkD524urpJ0i7teWvrmHHpV0hHHzMUaEm9/ce3y1A6h6QpEUTMk804ZVgyqpy4kYgLg5kOHPLMBwoYkEC2gEXeK6Ku26qdJrCaqC/hi1wsgjgiIP5RHhJiLcsT76u936XjqZaKj9axr3STGcWWGOIoRexspZ4lI5ve1jr73T7N+1CZI+47pLHMkPdLp3M0aRgWxJZgCMnJ8+1zqt3rpuSRJKmRJUmmeKCnT7w6druMqh2wkCljy5UHHhRyQxOG+WzTXEvD0rFtqRLHLUSZ1CWWSViigyhxaIWjBEgXkKDyfF7aqWaSKV464k5oZZZgXXvRI4CQovxRhXdQVU3NxYkyMReb90JSUlNLVU8Np6dTPGzySSeqKz29TnhsMT9CdTaijmlqUqJqS7QwuqIHjdTI7xsG7hYMAvbUA9u4LMRew1o4tvsqmhF3aCmSWo/pGnq42l/FAhkDCSGRgI4Z7EBWR0sBlySwDG51YVHTpoFaqECoYozeapqGlOKLYBY1YgtiMQLrxwDzqw6lq3ho5CsUk9Sk9LUVIZSgKJLmMTiR2l7OI84qCxub396g6gkqKZ4KimhIdVzRamRHW9mHP3ewYHG4vx7+DqJ1WxG/AdCbYKXvVdXHAs8itK5iTHtRhFJiVfAti17fEfJOrfprp+rFLEGrDFdMsY4I7hpSXOTOHyILEXAW+lyaqlFAcIaeOmDQwOnekkkKO8alVcxqvIa3qve5udaoBqYbViXYuVPSkzAg7hVkH8uNOB4+Ygv5sePFtZ9V7YtZtz1VQKlJ6bvupNVI7RyU2QuLnFTlHzio8cHWy6zzqfp0SVk0CMY46mklaVRcqZWdEWXC9gwF742ysL31XL8t30XxVypnPo7oimWZ0kjSUQU1LG+V3BnYyzSmzE2vnG9rW9WpO8dTUlAQKamjDOZFHbgsWancCRMUUHgE8+BcHka7dNbh9126SaQtNIZ5lBLANM6SGCMEmyqSsUa/IWudLUVZVgLKDTUVTU1SCaVmV3dbG0KoIyq8AWTIk2JZrsTq/JVZnxdkrZNwj3bdDKmfahpYixDBUd82aPJLEti2TjkFGWx5veV1VtoELL2SWqJYo2tHkbyFUL+D6hGGAb2sNcd83KSlrqn+j+yhkWJpRJECpkYNZ0KMrXxtfLIEm/wA9cX6t3J1VTPTxH8zR05JI/V5GX6/BrGc4Xt9GkYyrSLqkqUpZpZCCI6SGOnjjReTLOVfsoB5bBaYADgZ/qdRZehqmsV3rKmNZpMT2VijlRFV8xEzN62Ast+2UBIucjyV89P1lHWyyRu1TKtOZ0R2uhqKiQxdxhZFBCZn02NlIBtxq7rdxqEeSJSomaDOma1g0qKQ6kng2bBxf8rHzY6u5caSK8btilv0EislDJDDTyJGqRRhnMMuciXdfWGleaURIQ3MarIxJNiN0iBAGRBNhcgWBPuQLmw+lzpO6wpWSOhq5Ahmpp4MyFvdZ7Qyhffy4YePhGotDSnc4BW1kskVMV7kUEMrIFQc5zOlmeTi9gQFtbk31qUGbbwGrKpx+UQRH9UV5LfynH89c+qZFxgRiFzqYDkxsB2W75ufbiEj9SPnqsHQYXuMK/cI1kbNgJwOcVW5doy/hFHLe1tQq/admhZXq5YpGvYGqqWmuQOfS7lb2YE8AcjxxoC+Xryg7nbFXT5eP7RbXHtlfG/0vq7inDAMpDAi4INwR8wRqspa6jkjVY3pmjIsoVoypAHgAG3gf4ajJ0Rt5HppKWxuPTGtvr4HzvoC4r6BJo2jlUMjCxB//AG4INiCOQQCORpF2aaKGrqkjpaqZopMBioYAMquWMskgDO7MSSWJsqX8aZ+macRCaFWZo4pcY8mLFVKI3byJJIUsQLm9rD20lVe8vHNUCNzHerlbg2uQsaC//YY2/i1nkkoq2XgnJ0huSumQXSgksLn1Sw5XsfFnb248++rjatxWeGOZL4yIrC/kZC9j9R41B6f3pJY0XuB5QgLi1jfi/tb39tHSY/qiW8AyW/QSPb/DVotNaKtNPZcaNGjViA0aNGgDRo0aANJnWkKPUwF3lQQRzS/hyNGc2wSO1uCTeQc+Bf2J056z3qejknrahkF1ghgDC9uD3nJ54Nv11SbcYtotFJumQdp2enq5sJWrMips332dv1HxCwt8vlqZWfZ9SQ11DgsxbvPIcp5X4hjZl+Jj4cqf3I9zqs2fcDBMsgANuLH5Hg/vbT1WC+5U30pqs/uZKQf5E/z1lgm5LfZfLFRej66wUNSOh8StDEf0mljjI/cPbVyNLfW25pElPmwAaqp+LFicHEnpQAsxug4A+Wqiv+2bbogp7kr5C64QSeoc8qWVQRcEXGugyJfUZ9NcxHD/AHWnPyIYgN/hUW0pVFQXZ2P53LH9SSf9+oFb9q9LPRTRWliledXuy+kq1Qrg5XOJEQ9xxj58aaekunu/eRwDEVYAg+W4sRb5Dm/j9dcueLk1FG+JqKbZGrICdkrGAuUPdX9Ye29/2x1pEc4wDEgC1/lxa+lrqrbVp9orEjBt92qDybk3Rrn+X+WlbedyaungpRcUsZgSQXx7srEelxY5RKqSi3u6MD8IvvjjxikZSduy/n+1ugDAI8soLYZRQSOuXHAbEBj6l+G/xDVXF1xRTVc061F1SGFFGDlvjlL/AIYTucHDm1tU+67ztkSwNXSt3xT06z08aXZmWKRLS8AqcZnUglTaw1Jq9r+87d98p6eSnenaV4RI13qKfNndXFrgNk7IGuQQLebm1RlqXRW5R3Hv69HDdqWOrpaakxV1YPIou1leWWQ972uERJvSfLOgtzr7pumYTVJCi/gUiROEB4NQ7MQ7n87iNRfI+JBxzqP0xTZ7dTVnf7DMaj1uFZArOEERDFRYCFCDcG9/YkadOltiCeGL3YySSG15Ha3qNuBwAABwAANYT+akbR6tiZU1JkqKhje4kCc/KNEH/HXmqyr3mOGap7jWvWTKLer+6TcDwAOT8tfVHv0Ukzwrlkt+belsbBgpvziSAdcc4yts6ItUPtStqmdorv26OjxHnIZVhFz9bL/PSBstQgpLNLI1f3hULFIrq4nuLRRowuykXQ2uCHbx7MG0V9RLNNHFF3WZaeO7ExxKkIlcidwrZAiZEwAuwJ9gx197v1RV7ZMkdU0VTFLGwaOkiMUlOoxRGU5cKzsEBYjkcG4trvUeSUjlbp0NXX7CSgdEYFmmpoxiRcOaiEW9wGF78/vqt37oSnp4Z5Kdp4M/KRzOsZaRgB+HfEDIjgW/lxpT3HriB1iVaaqhZqikqJMh3I1ihZZWlDJlyU9TG1yb3PB08b11RTVNFI8EySCOSAyKDZkCzR5ZobMlgrfEB41qZlf1d0JRRUNVK0bSuIpGDzSySsGIPqBdyAQTe+l/fpvuUv3fb9qo8jGXR3eJnlSMcusSktYkkAk3JJ4HNrv7buoEi22aFZkWeUIBHkM2jLgNZfNrBhf9flqdWQRRiOaVQJIKZY3k9wqgM6/KwIvqk5cUWirYg9Q7Rt9WlE8kbRTVbIiNAi8O1g3cBsCqMbG/qFjb31a1XQbbTQd1XlZopspJqeRoXWAgXIiZmiYg2uCLEXNx51M2OYI0FPNCRK0clSrEAhWeRmdFPkOokAPi99NXXcyjZqoueDSuPNvUy2Xm4vdiOPfxze2q434LTXkutkojHCA1s2JdyOfXISzWNhcAnEH5AaxV61ZGExJxkqKqov8AwXlI/wC6V1pG7ddxR0kpAmhcQSGEzQvEJGVCVCEixYkD0mzfTWf0u0AJGhJIWHskfO4QE3+fpt++s/iHSSL4VsbPs7VgTLIeEhu59gWsf8AG/lpu6PW1DTk+WjV//qer/wA2qXdaE0W2PGnMkpjiuP79Q6xC3v6Q/H6X0200CoioosqgKB8gosB/Ia0xR4xoznLk7OujRo1qUDRo0aANGjRoA0o0l2n3YAXN41Fvc/dkNv1u3+Wm7Sv0in9Z3NvnWAfygg/46MCIDpwi6hR65JGISNaCaRiT8P40Ye/0GHn31x6u2BjMrQREhh6sBxlc8m3i4I1Rz7LM1TRxPFaOaF4pMmAJQT951KeSpjjCngf2oF+dceCLhNxOjI1KKZlvVfUc+41M1U0bGCHEgHgRRZFUXL8rOTyByT9F4+Kbo2YxTmWHtdpYZGkIOMUcpRgqgcs9pMiWJKIjDk+NO6sppqZ1otvpKQoT3h33R2JUixSJnuqx3xFwbC1rWN5/T8+5wLM080NZJI6nts7RpEPVkEYRt5BT04gC1+b89Tkl2YKLZj9Yk0Uks0cTRinnVo2KiNYwzK8KhGyJOOT4E+4JJ99e+wjenlonhcgiAr2yPISUFsD/ANEhrfQjUunq6upljWv2+J4lnDpLBOH7TqDi0iXBNgeWNvb0eNLP2IQSx1tSmLtF93pryMRYEorqvjn0yNb5Kov7asQat1MF+51OXw9ia/6YNf8Aw1R9Jba1PtcTCBBVLT3Ici7Sep7PIATZnZm97ZnVZ9obtVS/cQzpH2o2fE2DvUTLFGjH3UDuPieCVF7gEFwmpVhphHGLKiIij+EWUD+WobpErYgbDt08mc9dDSrUljg6IpZVxsLtcn529XjjUvoWlmlapaoqpi0geFohdUhdOCYgWaxK2cNbkMCfodM761WkkhTBBNIkZvy6IbZEe3quP21J2odvcjbgSRRuw4+JXKBvncqQP9ka5Yyals2aVHDoHpiJojHOkc0dG89NGkiA4lZpSzlSMSzxtB6rX4bxkb/E+9xUyz7dtaSPIhsSHBWlM7AXUM2ZVLlrKCFIsSCdMPTS9ufclUDirD2HFzJT0zH+Zvz876RNjq5nqZqgkzl5XSFmWzNHwVjFiFVGLJJ6VBwhcte1hPxGZ44vgrlVmcI299Fht/Q8cVWXCL2PuoixPJd2JEkjgn4mQKC3OWRHtperfs7fsUNMt1aNqkvLHfgkMyEvYWJbAWtyb6tYupahRRFhIyyGRZPwSHnkCMe3Gh5XGQog55s5JxQkztj6yWSQwVBRKgzzRKkeTAdu4sz24b0vYnG+NwNeff8A7Mf9R7/Fr8nYv03pH30DO6UiSRMrz1+LKhSwjeFe3LI5BuYlCobceo4g+sW+epOmUikiEAlkmnd4qqQsfxo5YZMjLb0jEqpWwAU2AGpHR23iieshjyxUwtDkxbCKXuEqt/8Anlm+p4uTbVB9p/TrVEf3h6mSOOBGZkRAxYk8tfNeSMRzxx7c69DDKpRi4+Ucri7dkfcNoeCnD1sscSKkgkZMmc937yME8ZEGqPHINreOdebfvabhS1FSlGUSiFjIXvJUwSZ/eIpCoW5aNnksDZWII+ZXKro9I6JZJWqakyws8Eb3UxP+GeFDMSSpJIHlUb6Ean0htgFFHTNGIBLAUkjT8pkWzebktcm5JJv5J1op12Q42LvVexQy1lQs0Uuc1TQSQS4nAxARRsncsQLEy3Q2v6TzbV/v0ndlhha1pXaRx80hsxX9DIYgR7qWGuNXuHd23anJJY1FKrEi3rRXDE/7SH/DXPqowIiTTzvTmMkJIjWb1jlAMWDBgo4xPw34tqmV7SJh0z3dIO7XUar8UXdlY/JGQxgfL1uw/wCwdNXW8A/oqsVhcClm/wC7G1j+txfS19nO47fNK5ppu5MeW7jMZXx9/XyVW54XgEngav8Ar4d2nSkF8quWOHi3CXzlbz4EKSfuR89XxxpFZuxM6u3t66ko5II5JYYp6V5cYyBLISoEcZNrqCSpYem7qObEDt1L1PtNGgcM7uAkiRoTeRWdl4LC1lKNfwRb66uuvHmCCKBWUARrGmKBJJC6mHsuOVeORFuGsoQs1jjqlH2JLJLM88xYyCPJgoJdzJ3JnCn0xhmyVVUWA55N73cVLtFU2uiTB9tEJlRKilnp1YsQ8uNgEcrdh+WxR/PgrbnyGym62pndEVnu9gPQbXZguJI/MGLAj27cp8IxFCfspofjllqJIlDjF5zgATIWuwsx5d73byWv50v0ezR7Vu0DU5H3OsFoyD3Fjl90Q3JIdb4/UjkqpBsQa7o14Dr3QBo0aNAGjRo0AaVellKV25oeLzwyDxyrwoL/AKZRsP21b7t1FDT3DMrSenGJWXNy5xUBSRa7cXNgLEkgA6y/dOtZmYSIiwT1VO0kXZDSzOkLsIomADKwZm7hZQPwwwGgNiJ0rbAk08yVpc9qWKTCP02RHaIx24vkyqzub2uyrziDrMunPtFr0rWSVzOt2ySW8ZjBObHtBc8lTjEBgLEDjnWmdLy9qmlwLGETyJTKxLYxJZAATyVzSRlv4UqPAGobpWKsq9526njqp9wKnuLEQzXJ9EYF7L4vZdUm408sNHGFd0nmqIDKy2JznkQOt7HhQcB/CqjVx1B6o1Q89yaFCLXupkUuD9CiuP31y6kUsKdR5aqgP7Rt3G/kqMf21yXbtnRVIuei9jWnFUFZm78zTHLmxk4xHuQAB51n/wBl2zVdLSR1xmYrPUQI0BsQ0TOIc2Y8hwWBWxFgtje9hqmwL8f+z/v0qdbxKxp9qpitMGUzGRbgwrAwKYKPzNLbn2sT510Y36bZjJeqkROs92h+9rPTQzTzU5jMzI4SIxwyE4MWYLI4kJC4g+u6g5KwDBB1rBWIUjLJKjESwyDGRMTb1LcgjLi6ki/F78aq06dmWnygWLJfWIka+JgpsII1LAZATgyC4Au1zyDdb6iiPBgOFRTExw25skCxxdor4LT1VQAb+VsT8IOrS3HQWns6Ru+1qYhNSGAlmj78xhdMjcrwjZqCSRYA820wdJYTsZ1mjneRkVmi+FFTkRqCSRbIscuSWvxwAqfZt0hEI/vc1pqmRnyL2btsrEEcj47jlv5ceXDpnpRYNwaeAiOORPxIgtlLr8LrawXgkEW51z6bo13VkPqDfOw26In9pNNAikDlQ9KmTCw8qiOQD5bEe+oR2c0sYpoitNNHSjKseZWEaliX7cRa5YEsmZxCrc38KYH2kZtV1QhxziahlDtzjJ6kSIL4LSFgfVwFUk+2r+DoRzvDblLIhiSILEgJLZdvBsr8CxLNwTcsPrrWXffgpFaLJto71CKY1M7ho1HeEh7jeCHzHknj53HHN9IMssiU7SUssFTHRfemM9sZEkwxDTL4maxKq4+Lgm4Xl86WhVZauFTjEstktxgZYkZ1X2ADMWAHAy19dN9JU+2QCnj/ABQ2RlLgEyZ8WI8WCgC3/E65lXFubtfU6JRt1FeCp26IpVdxqjumWFaeRfTZZqfF/wAvglTMxB8ZfUDV4ygix5B8g6R/vMtLVtQR0bGT7y9TTiLBVeB5GHqPhAIzIuRtYBVt4JbNu3LuoxKMjxsySRtyyOlrrxwbgggjyCDrLHCcI8WutL6rwVtMN22/ux2VsHRg8b+cHW9iR7jkqR7qzD31J6Yru/g2OLB2WRL3weMkMt/cAjg+4Kn31XdOb2aqlWoZO0rZEAsGsqkjJmsAPHIPjVn0AgfvTj4JZXdOLXXFEDfowiyH0Ya3hHdMrJ6sU973Dt0hjRB/V9yqXyB+AQzGc4rYj+wkcfSx/Zl3D7O1q6iOSpIeKNGVYiLqWYj8TzycRax+h1BqI433CaBzZWnqHYefS9DSRk/zl0zdE7p3KONXI7sP4Mo+UkQCnj+IAOPmGB99dLSbMU2kRN6+z2CZqZ4gtNJTTJIrxIqllX4oza3DDj/iLg1mzV7Ve8tMOYIaeaKE3vkwljWSQDxZmDICPIj/AE0xdVbk6xiCA2qajJIf4OPVMf4Ywcr+5xXyw1F2TbEgrGijFkioqZFF/buVHn5k43J9zq5U4VVIP6UaYZEw0pYgu2JklbFbA3CHCJh6Rc5XN7aSH+8bpVTCoqzHHTuAaamZwqk3sHmIXNrBgbA29sfGm4T51VYR47safr24kP8AnI2ik2+OLLtoqZuztYWydvLH5k6555KdI1jDyxKq+kkqqmpFZWvBRQy5doMqKGmWOVizMcQGdza4Jv76et86Zjp9qKUoK/dB94guTIQ8JMlrk3s3qT9HI8aVavpmOtnqo58xGKimc4NbLGBAVIt4s3n6/TWo1cAMLoPBRlA/YjWmOVorNUz7oapZY0kTlXVWX9GAI/wOu+qfo8/+76T/AOWg/wDDXVxrQoGjXltGgPdKO8/aHCheOD8aRY52ONsUaIhAGuQTlKyoMb83+Wm46zneumxNOtBi9u7JP3UYDt01QXMsbcfnmyRV+WLAkxNYCsoaeWaraRDk0MtRFPVsseQJWNE7CgAMwjR15XFe6SQxBGmHaZINspjitoo1uzH1SMF8ZMAM2tZQLfIC2pm/U5ig7FIFVo4isQa9g1rLkTckePPz0oT0s8G3D73N3ZBNA8jewU1ERKg2HpUDzYe/trCc3dI1jFVsaesdpjq4XmgYipp1uGjkMb4/E0DMvqUSJcfQkH21T1nU0VFtNG7HJOxCRzy5ZL+T5Nsj8ydcdv6bWiNdUIzPJULKWy9gQ5wW3Pk+fovi2q6jlp021DLF3TRvIkIkXInMpJAqix9RSWJQedS5KUSFGmQqDcK6tSOpMYSOJ0lSNbh5rcMFubWwL2LeSbDggiV1JRV1QUnp0kiMWYjjZlWRi6MDIRcr8QRQhNypkvbK2vih6b3CpUvW1ctPn4gp7IEXngvzzY/U8C5NrD2L7IKtFL0W5Tx2BxVi12YX8urAAE8XxNvrqkUm9Fm6RqXTkTrSw91SspjQyg2uJMRlfHjzfxxrJftG3hU3J8Z+zLLFToj2ZiqGSZXxsDY4kML+41ofRFbWvt4fcE7c4DfRmUDhnQCyseeB9DxewQW29avdAXF1hZ5bg+ezhFHyPbu95vPJW3sdaSdaKR3sueqmqs6RKV3RXqF7zISDgvqsWH5TZuPfgfQsHXGzCenWeJV7sdyHxXII6sj3YkWCBzKBf4o11BqLGphX3VJZP/sT/KQ6Z4o5GpgImjViTzJGZVtc3BQOhNx/F/PVMUv7S015M06JrD95mQelJY45kS39mRZCmV/UwjEOR/vlvlrTtmpMVzPlvH6f+us/+zzaitYpkKMyRVSXUenBJoY0YG3OTxTN+59ySdH3fcUp4JJn+CJGdv0UE2/U2tq6h6rKuWqMp3fce5u08EZW71cEhexJVaGFSVIIscpAyqf4XPsLuI3QKrPIQqKpZj8gvJ/w0pdNdPgVdLVyOTLVUc07KVC4yyPEXI97Wlxx9sSb82DB1PtjPT+hO5hJDI0YAvIkcisyAHgkgcA+TYe+uL4lOWVK9Hd8O0sb9zr09IFXByBUSZVEkf5lErG1x7WAVP1U67TxMWOqymaJap6ycdozGKmg7ilWYcnlbXVnckDLnFF8X5ZVhyPA5OsMsORviycCoj3WNN0TvSRxlKBrZkAsHlZiR9EWC5J/vDXPagWM0xFvvEzSAeDhZUS49iURWt7Xt7aTep+nJtz3ipgQRL92ip0Ds5BjHpkEqhVOTep1xJAGQ+Wr3qHcasyJTUIQyFMpZpQcYlPCmw4Z2IY2sfHix19CaaionzU05ORMbpOkMhk7CZFsiLkKzecmjvgzX5uVJ067GPwz/wBI/wC7WRbp0vukaPNDuUs0gF+0UCq3zCLcqDbwMefnrUujJJGooXmUrKyKzqRazkDLj25B49tTjW7sTehHgkz32u+UaKL/AFkSmFv5QHVnX9Pxyv3LyxSWAMkUjRswXwGtwwHtkDbVRtML/wBKVk+N0qGkQFecTSuYxnxxmAxB8cEe401azm/UXgtE/pXZo4lZwGaVvS0sjtJIwHIBdiSFF/hFlHPGqXqCVjJuDJ3fStDC/aBLrEXZpWS3OQimc8C4sCOdNOyi0X6k6Xdh3dXO7TKbiOpdf3gp4lNuP7yt7fz11Q+VHPLsqukwhpg8ahUleWRQFxAR3bCy8YjthONcejvXFJUc/wBZmklW4tZLhI+PqiK3+1rvT0xbbY44uGaijVPb1NAoH6eo659GViPRwqvDRRpHIh+KN4wFKsvkG4vz8xrll5OheCb05Tl6urH/ADsRP0HYh/8AXTfvdeIKaaZvEcUjn/ZUn/dpN6V3mNKqoJJPdmjRbC97gRD9fXTznjwqk/qy9UetIYbXE1REpH8KEyuD8wUiZbfXW+NUrMZvZTfZ7s6Rl5IQqwiKKBcBZZmhBzqPkcmYqG/MEJuQQdOmvFWw17rUoGjRo0B4dItT1CaYhy0KPV1k8Rlm4SKOm7iKPiU8iLgZAZSOfexejqp2+gjlgKyRo6NLM2LqGFzLI17EW9730BS7lua4POCJFEeYKeHAW/p+h9v1GqundNwoQXUqlTEbrcMVDg+44JHBH7cab9x2os2S25HIP01nlRCducwxVMIUlmFPJG8rRZc+jtEv273NmW3yI1ySi7ZupKix2iokqaEFheVo5I2HzlTKNuR4u6n+euvQW0PG8tPULZkptucrcHCTstEwuCRf+rqeP8dXXQm2xrSxOkomVgWEg/MzszO/0Jctx+Xx7aQPtF3mon3R6DbnBeop4YpiCR28HmdhccD0SXY82UkeTbW0I6d+TOUvYsOp/tioaOVoYYGqnRrOwZQgPuA/quQeDwBf3136W+3qjqHwnRqU8YljmjH5ZKoxPjyLfUe9XR/YhBTyo1TL340AwiCdvI+SZWDXIyPAHkccAW06VOw7dNGUlhgiz/CAsqAmQggIOAXJjU+LnAeQNWTinSIp9jFvNUEp5HHIVGPAvfj2A8/t51lPRdMyVTdy+bUdPI3GNmlkmdhY8izMR+x1d1+0ybNApimlmoR21ljlObQi/wDbRMB8I4LR2ta5FtRppxBuEksgfty08Sq6o8gDRu91OCm1w4IuOebazyPwXh7lotmqyR5SEA/9a5I/8L/HTKKBJqXCRcl5OORS5U3HqBFuR87aWNnQt3JmVlMrAhWFisaAKgI9ifU9uCO5Y8jTntH9iP3/AMzquL5icnRkHSX2jRwVEzvBUSho4Y0NNH3EXDNils7KQZMQASAqrfkk6k9Rdaz1dStO8LQwLLTs1OwBqZhcOFeMEhI29N8iLcAnnX1V0mM9UwAVXqprWsPgKqeB9Qf15Oou9bq4qneqDkYQtYv2U5EuBcr+ISOSEXlgNbYp88jhXRSa4R56+/4LnpzejOKXtBDIKCYG7FkRlngDK5vlf0i3nz8udWU9Qf6UjRiQgpZHQcgM5kVXPmxZUx+dg7aSOnallnpO5FGVMC084ZQiDvj+qxFTci7QrKWsTeYn3ADb15tLVAjijCvNFIGbCQI8QljkVXDXDKM8W9rhPBtbXLkam+S+qOjC6VHWpcVVfFGvqjpMpJCLYidhjEh+bKpd7Dxdb6YhWmLKUhWjCWUAnN5WYBUUeLG4F7+T8udVPSuxfdoBBGys/cLOSSRk7BnH964U8X5+EnydLnWvUqCGR6SVFWhkhsqAHIyOMpMQLWILKtvPrP5lOsk+PqXikv3bL5Hrj7lF0ZvjUu6QzVTELUxyQTO3IE/ddrM3FhmLD5D6DjXanZ3ucbEc2F7HWV1FNHM1VGcZInlZ1I8FKgLMGBH1kNj9Bph6O+0IUqpSbi2GNkgqLeiRBYKshHEbqLXJsCBe/wA98c45VTMJJx2hqTbpCbYkfU+P56ndQbl9zpHdQCyqFjX+9K5Cov7uV/x1V7t9qO204OdVExAvjGe6T9BhcXP1I0m7t11JJJDUTI0EMbZxo8U2ObCytNKyKmYBNlUkKTe7G1tlFY1Znbk6IPSFfgCJw0ctMRHMnxNm7BFsPfNmBB8cn5X1oFBGZlVo/UjAEN7EHwb/ACtzrNeqKR6h2qYGwmJy9LELIAQyqxB5swUg/wDHVz0B1utOipVehikrSgRs7GSNgiRhUyICU0akC1ipDXA8444RnbRpKUo9mk15IVYIyQ8gKhh5RRbOT6EA8fxMnFr6quqtsSDbqpKdFjaZBEMeLvKFhQk+5AKj9hqNtfVTuzymhr2ZzZR2VS0YvjYvIvnlz9WA9tQOt+t0Sm/EhqYCJqV1MsJwOFREzDNSyAhVJsSL+19dZgVEFYs0MEIlaBfuUTlgOHVqch8WPAEZeN7/AD+niur9zp6p2MG3NXmP0mZQiqxUDhZTzKfoL/S40z7PtkDRGKZWd6WR6dQoMmVPUuO02IuDGYinq8ARv4sdWy1dHtiiLFkVAgWyG1mErWU+CbROWN78i5u2sf09mnPRVdPUdLW0cdZSKe5GB20DCPtyxLMqRuoOIx77n6hgeRYatKquZa+hp79zBJDIx85dohXHPxWD3v4Eo+erSPcqeCBmiRVTuOgRECF5Q7IVVQBdmdSL+/nxzqnoqMruNOJCDMYaqeWxNgztTRrb+EKpQfMKTrVKtGfY46NGjUgNGjRoA1zggCKFUWUCwH0100aAqOp6epkp2SjdI5Xsvce/oU+WUBTd/YX4F7+1jJ2nZYqaPCFAguSfdmY+Wdjy7HyWYknU7RoBN6hw2faqloGYY91osrNhJO5KqosPSHe4BvxfzpH+w+g7SVVXIVlkkMaKwvkSVEsmRI55kjBPzT9NWv8A/oLee3RRQf66W7eeVisbf9pkP7atundq+7UsMNgGWNS9gF9bAFiQAObm1zzxzc6zyS4ovCNs47DtEkBnaWZpmmneW5FsQ1gFAvbgD2sPlqs3jYVl3KmeVmKKRMgvcdyAjKMX+EOpRuP9S3F2J1fndI+/93y/F7fcxsfgyxve1vPte+om+mzUre4qUHn2kSRD+vDH+WuZSd2bUqoY+qoBNBgwukiOD9Qy2/yJ1mHSe27lU08cr1pp43jjCRpGrtgqgBs2+EsBkfPn28a2VYQ0IDDgoP8ALSp0DspO3UZYjE08RsOTyoP+/W0oy7Xkyi10xRj+zZmmHdneriYFStQzl47g2aJlbHK5vYqP11o3RNBPBRRw1Nu5FlHkpuHRGIR/1KYk35vfgatYNvRDdRz9TfSx9pnUL09IyQG08qS4kC5RI0LSSAA+QLKP4pE1eKa7KyafRn468UIOzHE8vfmZ55su3EZ5pGVVjFjJitrnwpK8nXHfNtr6tfveKVUcqdt2hiCTIkfcBCqXbEsGYNxyUAFrhj3+z/bKhZAZqeGOIQrge4HcZLDYMoa3qEefqUEH39tXv2fVlZLWykmKGkjeWMQJg7Fxc3ZlvibkseRyfFudIzqRamldmdS7f32eNHzpRMZ1kkJylR1wMpYWu6GOwBAxLN8udZ2rcqmOGBa6GdiqA96nCzLPdeO4LCRGGVyAtiVFmtxpK6j2wU+51sbMyRtTzSxCwKjurkRcEYhp0kVQebkWHNzrNXwEQeFUD/Aayn6E9aL41yaSEn7QdzqDR40sUkHfdYxLIQjtcMxCIrZKCqMCz2NuLHK4QqbfRMKsY5feloFJjjZUilQx5xFDcqFTIA/DdLe4GtI+0Jh3aOK/wLNKR8jZUUn2/PJb9DpeSIC9gBc3Nha5PufmdZZZRXpcf5/KLRi5bsiU+3xQGV0AQPZn5soxBuQPbg8/prk9VNIWCRpHGjhXlncR+r4u2iYSEyYjlSjYBgWUe0uvoZZYysBtLdDHcBgzhlwQhvTYtbk8AAk+NMdH0/LSRwQrxUtGTNV2DdtWYkxU+X5mYkliD7u2TMumGCa5yGSTvjEWB0bRSUjz0KyJWRsPgmvyp4mLyBWSNgC3cGP6HgGbLBMzIU3ShmnIHepXmYrUAgZRurzyR3PIskahb8WAA1b1/SazcPPVMpFnVp3bNfOJYnNRex9LAG3IOudX0pkoSOpmVQMe1KRUxEXHxxS3J4+TKfkddKyxMv02KNDMYfvMYjkAgdQsJ9TxmUsFpwfzESKQjD4kZD+jQNij254qmuqIUM8ZWqz8vgUaOGAee2LBHHhlUXHN9UvRVE39MwQ1cQWWnSoAYXIfDERrdySwjRmKPyxRo7+Dq7676aSbcacR0UToxL1M7gngf6MWYWY+fHkj2y04xhcvcjk5Ui13D7aKCKnaZGaWzlFVRYuwAJsTxiAwJY/46+Gnk3/aZozF907zJ2+4cyURo2EhACkAkMB+x5B0r9SdNUcdOtVFAZxArCKJLvGzM5JZ1UEsAxJPNrLb5afumJnYRNIoR2QF0BuFYrcr+x4/bULJ0TwIHTm0NPTQzJMYaunD0rSAZCRaeRkxmiJGQOOY5DKWuCL8+7vuNebU/ZoKic2ON5GVQSR3JEZbRra9rvc2IXLnVZJ1pHRGshRh33rpMVCvJgrxxu0rIoLEfFYDyxAuBcitWrq4ZmljeN6WRV7Cg5PVzzKuMkr2y8i5NwqoAFAAOrykkVUbGmmgroZFnqoErGAbmCW3aB/1MEiqOQbFs2c2textr76X3xarc6xgHTCCmRUkQxuAGnLEowDfEwF/Hw/PUOXeK9JKOngQSmSRfvE5Q4xxpiX4vZc7ta59iBcm4ad76cjqQpbJJUv2pkOMkRPurfLgXU3VvBB1MXyVkNUy20apeld0kliZZwBPBI0MtvDMgUh1HsHRke3tlb21dasQGjRo0AaNGjQBo0aNAZ/uNHT1W6vBWxvK6GGSlUAlEiCks7W4W8ylWy+K0Q5Grere8jH6nVeta3/KCZFsV/o9ef7rrITj+pDqSPkV+mvjeZJlhY06q8vAUMbDkgFr/wAIJb9tYZvCNcfllFuNJNS1ktbGqzRSpGkqZiNoxGOHVnIRh54JB+Wja+oodwniIZIoYWzPdliDNIQyoAqyNZQGZsj5IUDwTqur9hpqaJZNzkmrJJDgAwZwXYg2hiHwH02FiLi497aYtjoKGukkp59venqVCzXeIRPix9MiTRm6m/tkDcHzY2iMeRLdD9XShIXPgKjH9AoP/DST0dLNT7fA0EtPNB2I2PemKdg4LmBKFcNGGDHFgCvIvYACfuWzfcdnrI1lmlCwVJVnYu6go1lDe4X2PGkPb6ZRFFkm33wj+DZpp2BxFwXBxYj3IPnXQYjrUb2XOD7vRQv4wgERILcD+0kdibkWsF/TVfte02qZ53nnqGUmBHlb8seJksqhVF5gw4H+jH11UmtkWnZI2wDLYhNnkgS5sFvIxCqA5DBvI82vpm2vajSwRU5IJijVWI5ybyzXPJuxJ/fWWV1EvjWyq2vaIqetqGDsZqr8Ui3wIll8+PiY2J88/wB06l/ZxsqU0aLHN3w8kkndFjnnfm4JB4Aub8m+q1NyETbhM4vJGyKF9yixr2gOL/iSM9rX5Yjzpj6K2zsRwQ8XjiCn6sF9R/diT++sV2vsaPoU/tk3P7tOpC5feaVoiASCyRyB3XIfCMWJuOfN7DnT/sVE701O0rMZDFHnla5bEXvYAXvxwNVnVlCJa+kQ4fiQViepQ2JAgdXAPurICDpRpNg3jbkMNMe7EtPI10CnOeV7XXM5ZoLSWPpNn9210yipaZlGTi7R9faJuDx7mfwg4angEf4iqxHclz7aH4zcqSPyhbkgarqHco5g2BuVOLqeGRh7MPb3+htxqTLvS0ndmMnf3CSFI5pnxMdJgG+JgMWkswBjjuCyAG1+WTZOhqd9vhaGKVJkWRo3nHbkkd7m84BOSO2LYtewC+NZZfh+Xq6LY8yXp9jh0AomqpCCClOoJt/rZMlAJ+axh+P+cGpXVO3z1FZEyTmOmjy7sa8GUjwC39083HFubcm4mfZzIOxUN2mhxqHUqSCbwxxIeQTc3Qgm/JDH31F33cDDTyyrbIKcb+7two/dyo1WS4RUUWXqbbOsW4xtezjiQxn2/EHlQT5PtxfkEeQdVfS3T0kL1DzSCSWpmy9N8VUcIovzwpt9AAObXPKv2tV+5Uy+opMJiT5IhDFpD9Wldf3c/LTjs9Nk+Xsv+es0vC8l37lRuNflvMCFgI6enlcsWAHckwXHnywV4yBx8fvfUTqCVpXSBTYzlzIfcQpbOx9ixZI7+2ZPtqofbbTbpJVCOWeQiKFDZyDLlaOO45JiemyIAsAL8C54yPPHPFJFF3SKVord1CGwcESoRdmAt6woJ/EjAyOt8naMoE+e331WDduGjgcva6oGkAxBtwQsSFre2S6vqHcVJyidHIHsQwGS3W9j7hlb6gg++qHaKHCJwGY1DCTuqsqqxkduZeMsGsBhlfBQq2vfVxtFNK8kilj6SzAOgBZWIwwZfSAoVwQ13PBNha+Ne3g1/cS+l69kWpRXWeulqZgzAf3SFE0vN1iU3IBtf4V5Or3b6FVqI4UvhRQqBe3MkwKgn+IRo5P/AMX66+eiI17EjBVDNUVORAFzaeS2R88A+D4/fXm3bxDFUVaSuFkNQpVAC0kitDCE7aAZPfFhwLAg3I1Ltt0QtIetjjsGY+9gP21b6WNt6fad0qKxSDG2UFPldYLeHexs8xBN25C3xX3ZmfXTGPFUYSduxD3NWFVW9uSZHc06xLFxlO8TAM/HKqqKxvwFQnnxp6TwL+dU3T/rkqpfZ5yqn5rCiJx+kiyfvfV3qxAaNGjQBo0aNAGjRo0BXUuwwx1EtQq/iy2yYkm1lVbLf4QQiXA84i/ga+KvZQxuhtfyD4/bVpo1WUVLslNroq6XYUDK0gV2Q5JcfC1iMhf3sSL/AFOp60yBy4VcyoUtYXKqWIUnzYFmIH8R+euujUqKWkG7Iu6UXeglivbuRul7E2zUi9gQff5j9RrzaduWngihQkrFGkak+SEUKCbcX41L14BqSCo6pcdlFP8ApJ6dAPN7yoT/AN0Nrn1FGsaNOzBVRcnJ8BR5b9hqfuW1rN2smZe1Ksq425K3FjcHggkH3+RGum4bdHPG0cyLJG1skYBgbEHkH6gHVZRUlTJTowmv61+8zpNT7VJUCPHCd45LgA3BARG4DG4JJsebX069Adeiep+71NLPS1BViiupxYLa9iVUg2+Yt9eQNaPFEFAVQAAAAALAAeAB8tfWOoUEiXJmYfarMpq6YZhWihlcHvtAyl3iVWRlB9VlkFjxbLSnV17uuD1zy3/0bVE0xN/nHGqBx7WJ099Q9ISVe7MxaWKL7nGA6qGVnEk3oIYFSQHysRfwRbVjT/ZrAOHkmkX+6GWEG9vi7KoW8W5J8nXVCcYr8IxcU3uF/wCTS/0l/wBM1ho5boFSRnP9koAMqAX/ALKmC4U4JuBLJza9vZhrXRNDLDRpHNEkLKX9KytL8RJuztyWJJJ5Pn9habXtENOmEEaRr8lUC5+Z9yfqdSzqk8jkI41GTktX4Wl9vzZnvR8rxjcl4wbcanBhfnLEuLEflb03+eXy1L3Pb1nieJ74uLEqbEe4ZTY2IIBH1Gu/SnTVQkdR96fmSqnkiUEFY43djxb++WZyL+48G41z3j7PTWSKKidxTrYmGIlO41/9I/kra1gLW55545JwlKR0xkkg2jYiGLAvK72DSva9h4W6qqhRckAAcknkm+m+lpgi4j/+nSJ/7I44ZZJqKeSmdjEY7M5WMoRmGXO0iOoHoYeR5sbDQdXjDjspKVmcbaTK085gSUyzVjRSAtGyLC8VPisqgmMGKDIm4LcAX5187ntELzskveKSFWWFUeGICbJ/WEtmxMbF8yRewsuVjoU1EjIyMqlGBDKQCDl5uPBvfXD+ih+H+JNaMAAdw+u1rGQn1MePc83N76tKPJCLoR9u6OgNVE8UFPFhkwIiaKTjNHNgFVhcoBlxyxF7jTK709NRmbGNlo0kb0WYI0SMrKnyYC6W4PJGpybGFAWOWWNFCAIpBAwfM8spb1D0Hn4eBbzqv696dkraJ6eF1Qu0eRYsAUVwWHp+YFuQR/mEYpBuys6d2jsbZDI4klkMfcZYluzvMS5VQffJ7XJAHk2GuW27Buczd2aojoQDZYYIkmfD+OeQEFj44XH3tp6VbCw8a90UUnaItsyroip3N95qIpp5npIDID3ESzEm0a5BF9ViHuoFwPFiL6qdGjViCr6b2hqaARM/cIaVi+ON+5I78i559Xz1aaNGgDRo0aAg7luDR4rGmcj3xUnEWFrszWNlFxyATcgAc6XOpOuvuTwJL2Mipln9dsIg6JdAbEteTIX8iKQAXta637bZnMctM6JNHkB3FLIySWyVgpB8qjAg+UA8E6qqToJO/wB2oK1BMTK7SICzySkZufZVCJGiKvwrkPe5A6T9UyrM2KRNAKiGC4du4zTLE2aDEqwHdBIuPSrG/GpNL1DLMXEEKN23dXLylBdXdQFtG5JKqGPAAyXk82raL7PRE5mSVlqVCLHNYNdEhijAljb0tfA3K2ax4YX1JounqimMjwyRnuMZHjZDYvkxsjZDHJSqEsGtjcfLQH1WdZlGlC00soiKgmNoxcklTYO6XAkDISPdTxqTL1OVTJoWVlYq6llOBETSnlSwNlA8e7DVcOizH2ijvK4xVy7mwBlid2RfhFyrkjyc/JtbXeu6bkmDo5xQyO+SSMrPmwtyLFMY7p5N+PA4IFg/UIjgllnGJg4kVLv6sVYBOAWJDqALA3NtSNz3ZYqZ5xZlWMuvPDcXFjzweOfrqlj2J3Ip5gwhiburLGxiMzE3XMoQQ6nJmtbJsGHuoIdkd6NqJkIjQ9sM5uGiR1Kj3JvF6Sfmp0B7V9ZmJZQ8WUkSMwwb0SYmJbKxF7lpQtrEAgi500aWv+TswnjPcV4VupL3MgjVkdED/m/EUqS3JQLe7XJZRoA0aNGgDRo0aANGjRoA0aNGgDRo0aANGjRoA0aNGgDRo0aANGjRoA0aNGgDRo0aANGjRoA0aNGgDRo0aANGjRoDw6Bo0aA90aNGgDXh0aNAe6NGjQBo0aNAGjRo0AaNGjQBo0aNAGjRo0AaNGjQBo0aNAGjRo0AaNGjQBo0aN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10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caricatura.ru/parad/marsyanus/pic/10720.jpg"/>
          <p:cNvPicPr>
            <a:picLocks noChangeAspect="1" noChangeArrowheads="1"/>
          </p:cNvPicPr>
          <p:nvPr/>
        </p:nvPicPr>
        <p:blipFill>
          <a:blip r:embed="rId3" cstate="print"/>
          <a:srcRect t="7634" b="8396"/>
          <a:stretch>
            <a:fillRect/>
          </a:stretch>
        </p:blipFill>
        <p:spPr bwMode="auto">
          <a:xfrm>
            <a:off x="3714744" y="142852"/>
            <a:ext cx="5286380" cy="3316573"/>
          </a:xfrm>
          <a:prstGeom prst="rect">
            <a:avLst/>
          </a:prstGeom>
          <a:noFill/>
        </p:spPr>
      </p:pic>
      <p:pic>
        <p:nvPicPr>
          <p:cNvPr id="23560" name="Picture 8" descr="https://encrypted-tbn2.gstatic.com/images?q=tbn:ANd9GcRZb3epsArV4sK_fdQl7vurHBvhGwGNilBCb0ragE-bgYgi4tft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6081715" cy="327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4580" name="Picture 4" descr="https://encrypted-tbn2.gstatic.com/images?q=tbn:ANd9GcSpAReYDHOFpvMQT5_MHv7nDWi6taL4btzRAXXHailKtl58_EQ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112724"/>
            <a:ext cx="7429552" cy="488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863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Рисунок 3" descr="C:\Documents and Settings\Admin\Мои документы\Мои рисунки\письмо\письмо 263.jpg"/>
          <p:cNvPicPr/>
          <p:nvPr/>
        </p:nvPicPr>
        <p:blipFill>
          <a:blip r:embed="rId3" cstate="print"/>
          <a:srcRect l="3688" t="9557" r="6360" b="4895"/>
          <a:stretch>
            <a:fillRect/>
          </a:stretch>
        </p:blipFill>
        <p:spPr bwMode="auto">
          <a:xfrm>
            <a:off x="2000232" y="0"/>
            <a:ext cx="5214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s://encrypted-tbn0.gstatic.com/images?q=tbn:ANd9GcRlj0ZzUc-CL0V00OU4HKiRjWoGQKLkxPALqUMyrJPjqgdjJh4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95600" cy="3333750"/>
          </a:xfrm>
          <a:prstGeom prst="rect">
            <a:avLst/>
          </a:prstGeom>
          <a:noFill/>
        </p:spPr>
      </p:pic>
      <p:pic>
        <p:nvPicPr>
          <p:cNvPr id="34820" name="Picture 4" descr="https://encrypted-tbn3.gstatic.com/images?q=tbn:ANd9GcTSZ73aZYbQsS0vxfDDwXE1I-2e3HtACOb_g3kXV0uhYtNGdDn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85728"/>
            <a:ext cx="1581150" cy="2895601"/>
          </a:xfrm>
          <a:prstGeom prst="rect">
            <a:avLst/>
          </a:prstGeom>
          <a:noFill/>
        </p:spPr>
      </p:pic>
      <p:pic>
        <p:nvPicPr>
          <p:cNvPr id="34824" name="Picture 8" descr="https://encrypted-tbn0.gstatic.com/images?q=tbn:ANd9GcSjFyjgdgJvs7XiHRFp7P44NpB-keQdYmU8AoEJN311FM4EFACc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10996"/>
            <a:ext cx="3929090" cy="3347004"/>
          </a:xfrm>
          <a:prstGeom prst="rect">
            <a:avLst/>
          </a:prstGeom>
          <a:noFill/>
        </p:spPr>
      </p:pic>
      <p:pic>
        <p:nvPicPr>
          <p:cNvPr id="34826" name="Picture 10" descr="https://encrypted-tbn0.gstatic.com/images?q=tbn:ANd9GcSrRGIERyvQt4zjb2RPx8QQLwN4yyme8Nxbl3QxwHvnjzl4aoV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2966" y="3489724"/>
            <a:ext cx="4491034" cy="336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071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Умей находить безопасный путь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в школу и домой!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5" name="Пятно 2 4">
            <a:hlinkClick r:id="rId3" action="ppaction://hlinksldjump"/>
          </p:cNvPr>
          <p:cNvSpPr/>
          <p:nvPr/>
        </p:nvSpPr>
        <p:spPr>
          <a:xfrm>
            <a:off x="8143900" y="5857892"/>
            <a:ext cx="714380" cy="6429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Дорога в школу и домой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62</cp:revision>
  <dcterms:modified xsi:type="dcterms:W3CDTF">2013-11-16T19:59:57Z</dcterms:modified>
</cp:coreProperties>
</file>