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72560" cy="1470025"/>
          </a:xfrm>
        </p:spPr>
        <p:txBody>
          <a:bodyPr/>
          <a:lstStyle/>
          <a:p>
            <a:r>
              <a:rPr lang="ru-RU" b="1" i="1" dirty="0" smtClean="0"/>
              <a:t>ЧТО ТАКОЕ ОКРУЖАЮЩИЙ МИР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214950"/>
            <a:ext cx="6786610" cy="135732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учитель Муратова О.В.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МКОУ «Аннинская СОШ с УИОП»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00166" y="2071678"/>
            <a:ext cx="6786610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УМК «Перспектива»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Окружающий мир. 1 класс: учебник для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общеобразоват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учреждений. В 2 ч. / Плешаков А.А., М.Ю. Новицкая; Рос. акад. наук, Рос. акад. образования, изд-во «Просвещение». – М.: Просвещение, 2011.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dministrator\Рабочий стол\2013-2017 мой класс\Ф О Т О\фото 2 сентября 2013 года\SAM_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17" y="0"/>
            <a:ext cx="4667283" cy="3500462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istrator\Рабочий стол\2013-2017 мой класс\Ф О Т О\фото 2 сентября 2013 года\SAM_1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29000"/>
            <a:ext cx="4571999" cy="3429000"/>
          </a:xfrm>
          <a:prstGeom prst="rect">
            <a:avLst/>
          </a:prstGeom>
          <a:noFill/>
        </p:spPr>
      </p:pic>
      <p:pic>
        <p:nvPicPr>
          <p:cNvPr id="4" name="Picture 2" descr="http://luzan.ucoz.ru/animes/zvono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3643306" cy="3643306"/>
          </a:xfrm>
          <a:prstGeom prst="rect">
            <a:avLst/>
          </a:prstGeom>
          <a:noFill/>
        </p:spPr>
      </p:pic>
      <p:pic>
        <p:nvPicPr>
          <p:cNvPr id="8" name="Picture 2" descr="Картинка к новости 'Видео-игры могут помочь детям учиться во время школьных каникул'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352800"/>
            <a:ext cx="3057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Окружающий мир</a:t>
            </a:r>
            <a:endParaRPr lang="ru-RU" sz="7200" b="1" i="1" dirty="0"/>
          </a:p>
        </p:txBody>
      </p:sp>
      <p:pic>
        <p:nvPicPr>
          <p:cNvPr id="16392" name="Picture 8" descr="http://www.uchportal.ru/_ld/303/79098937.jpg"/>
          <p:cNvPicPr>
            <a:picLocks noChangeAspect="1" noChangeArrowheads="1"/>
          </p:cNvPicPr>
          <p:nvPr/>
        </p:nvPicPr>
        <p:blipFill>
          <a:blip r:embed="rId3" cstate="print"/>
          <a:srcRect l="9336" t="16575" r="11306" b="25414"/>
          <a:stretch>
            <a:fillRect/>
          </a:stretch>
        </p:blipFill>
        <p:spPr bwMode="auto">
          <a:xfrm>
            <a:off x="1000100" y="1857363"/>
            <a:ext cx="7263714" cy="3987921"/>
          </a:xfrm>
          <a:prstGeom prst="rect">
            <a:avLst/>
          </a:prstGeom>
          <a:noFill/>
        </p:spPr>
      </p:pic>
      <p:sp>
        <p:nvSpPr>
          <p:cNvPr id="5" name="Пятно 2 4"/>
          <p:cNvSpPr/>
          <p:nvPr/>
        </p:nvSpPr>
        <p:spPr>
          <a:xfrm>
            <a:off x="8429652" y="6215082"/>
            <a:ext cx="714348" cy="5000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Рисунок 2" descr="C:\Documents and Settings\Admin\Мои документы\Мои рисунки\письмо\письмо 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240925" cy="598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Мои документы\Мои рисунки\письмо\письмо 261.jpg"/>
          <p:cNvPicPr/>
          <p:nvPr/>
        </p:nvPicPr>
        <p:blipFill>
          <a:blip r:embed="rId4" cstate="print"/>
          <a:srcRect t="29927" r="9033" b="33029"/>
          <a:stretch>
            <a:fillRect/>
          </a:stretch>
        </p:blipFill>
        <p:spPr bwMode="auto">
          <a:xfrm>
            <a:off x="4929190" y="1500174"/>
            <a:ext cx="3638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" name="Рисунок 1" descr="C:\Documents and Settings\Admin\Мои документы\Мои рисунки\письмо\письмо 259.jpg"/>
          <p:cNvPicPr/>
          <p:nvPr/>
        </p:nvPicPr>
        <p:blipFill>
          <a:blip r:embed="rId3" cstate="print"/>
          <a:srcRect r="3436"/>
          <a:stretch>
            <a:fillRect/>
          </a:stretch>
        </p:blipFill>
        <p:spPr bwMode="auto">
          <a:xfrm>
            <a:off x="214282" y="428604"/>
            <a:ext cx="45720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Мои документы\Мои рисунки\письмо\письмо 260.jpg"/>
          <p:cNvPicPr/>
          <p:nvPr/>
        </p:nvPicPr>
        <p:blipFill>
          <a:blip r:embed="rId4" cstate="print"/>
          <a:srcRect l="4094" t="3480" r="4337" b="2198"/>
          <a:stretch>
            <a:fillRect/>
          </a:stretch>
        </p:blipFill>
        <p:spPr bwMode="auto">
          <a:xfrm>
            <a:off x="4786282" y="500042"/>
            <a:ext cx="4357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50" y="0"/>
            <a:ext cx="920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76" name="Picture 28" descr="&amp;Kcy;&amp;rcy;&amp;acy;&amp;scy;&amp;icy;&amp;vcy;&amp;ycy;&amp;iecy; &amp;fcy;&amp;ocy;&amp;tcy;&amp;ocy;&amp;gcy;&amp;rcy;&amp;acy;&amp;fcy;&amp;icy;&amp;icy; &amp;ocy;&amp;kcy;&amp;rcy;&amp;ucy;&amp;zhcy;&amp;acy;&amp;yucy;&amp;shchcy;&amp;iecy;&amp;gcy;&amp;ocy; &amp;mcy;&amp;icy;&amp;rcy;&amp;acy;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3014235" cy="2259839"/>
          </a:xfrm>
          <a:prstGeom prst="ellipse">
            <a:avLst/>
          </a:prstGeom>
          <a:noFill/>
        </p:spPr>
      </p:pic>
      <p:pic>
        <p:nvPicPr>
          <p:cNvPr id="2074" name="Picture 26" descr="&amp;Kcy;&amp;rcy;&amp;acy;&amp;scy;&amp;icy;&amp;vcy;&amp;ycy;&amp;iecy; &amp;fcy;&amp;ocy;&amp;tcy;&amp;ocy;&amp;gcy;&amp;rcy;&amp;acy;&amp;fcy;&amp;icy;&amp;icy; &amp;ocy;&amp;kcy;&amp;rcy;&amp;ucy;&amp;zhcy;&amp;acy;&amp;yucy;&amp;shchcy;&amp;iecy;&amp;gcy;&amp;ocy; &amp;mcy;&amp;icy;&amp;rcy;&amp;acy;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43182"/>
            <a:ext cx="3214678" cy="2357455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/>
              <a:t>Окружающий мир</a:t>
            </a:r>
            <a:endParaRPr lang="ru-RU" sz="6600" b="1" i="1" dirty="0"/>
          </a:p>
        </p:txBody>
      </p:sp>
      <p:pic>
        <p:nvPicPr>
          <p:cNvPr id="2060" name="Picture 12" descr="&amp;zhcy;&amp;icy;&amp;vcy;&amp;ocy;&amp;tcy;&amp;ncy;&amp;ycy;&amp;iecy;, &amp;dcy;&amp;icy;&amp;kcy;&amp;acy;&amp;yacy; &amp;pcy;&amp;rcy;&amp;icy;&amp;rcy;&amp;ocy;&amp;dcy;&amp;acy;, &amp;zcy;&amp;vcy;&amp;iecy;&amp;rcy;&amp;softcy;, &amp;tcy;&amp;icy;&amp;gcy;&amp;rcy;, &amp;lcy;&amp;iecy;&amp;vcy;, &amp;ocy;&amp;rcy;&amp;iecy;&amp;lcy;, &amp;pcy;&amp;tcy;&amp;icy;&amp;tscy;&amp;acy;"/>
          <p:cNvPicPr>
            <a:picLocks noChangeAspect="1" noChangeArrowheads="1"/>
          </p:cNvPicPr>
          <p:nvPr/>
        </p:nvPicPr>
        <p:blipFill>
          <a:blip r:embed="rId5" cstate="print"/>
          <a:srcRect l="9459" t="-1215" r="11089" b="6426"/>
          <a:stretch>
            <a:fillRect/>
          </a:stretch>
        </p:blipFill>
        <p:spPr bwMode="auto">
          <a:xfrm>
            <a:off x="0" y="4714860"/>
            <a:ext cx="3286148" cy="2143140"/>
          </a:xfrm>
          <a:prstGeom prst="ellipse">
            <a:avLst/>
          </a:prstGeom>
          <a:noFill/>
        </p:spPr>
      </p:pic>
      <p:pic>
        <p:nvPicPr>
          <p:cNvPr id="2062" name="Picture 14" descr="&amp;zhcy;&amp;icy;&amp;vcy;&amp;ocy;&amp;tcy;&amp;ncy;&amp;ycy;&amp;iecy;, &amp;dcy;&amp;icy;&amp;kcy;&amp;acy;&amp;yacy; &amp;pcy;&amp;rcy;&amp;icy;&amp;rcy;&amp;ocy;&amp;dcy;&amp;acy;, &amp;zcy;&amp;vcy;&amp;iecy;&amp;rcy;&amp;softcy;, &amp;tcy;&amp;icy;&amp;gcy;&amp;rcy;, &amp;lcy;&amp;iecy;&amp;vcy;, &amp;ocy;&amp;rcy;&amp;iecy;&amp;lcy;, &amp;pcy;&amp;tcy;&amp;icy;&amp;ts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38" y="4572008"/>
            <a:ext cx="3500462" cy="2285992"/>
          </a:xfrm>
          <a:prstGeom prst="ellipse">
            <a:avLst/>
          </a:prstGeom>
          <a:noFill/>
        </p:spPr>
      </p:pic>
      <p:pic>
        <p:nvPicPr>
          <p:cNvPr id="2064" name="Picture 16" descr="&amp;zhcy;&amp;icy;&amp;vcy;&amp;ocy;&amp;tcy;&amp;ncy;&amp;ycy;&amp;iecy;, &amp;dcy;&amp;icy;&amp;kcy;&amp;acy;&amp;yacy; &amp;pcy;&amp;rcy;&amp;icy;&amp;rcy;&amp;ocy;&amp;dcy;&amp;acy;, &amp;zcy;&amp;vcy;&amp;iecy;&amp;rcy;&amp;softcy;, &amp;tcy;&amp;icy;&amp;gcy;&amp;rcy;, &amp;lcy;&amp;iecy;&amp;vcy;, &amp;ocy;&amp;rcy;&amp;iecy;&amp;lcy;, &amp;pcy;&amp;tcy;&amp;icy;&amp;ts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02" y="857232"/>
            <a:ext cx="3071898" cy="2071702"/>
          </a:xfrm>
          <a:prstGeom prst="ellipse">
            <a:avLst/>
          </a:prstGeom>
          <a:noFill/>
        </p:spPr>
      </p:pic>
      <p:pic>
        <p:nvPicPr>
          <p:cNvPr id="2066" name="Picture 18" descr="&amp;zhcy;&amp;icy;&amp;vcy;&amp;ocy;&amp;tcy;&amp;ncy;&amp;ycy;&amp;iecy;, &amp;dcy;&amp;icy;&amp;kcy;&amp;acy;&amp;yacy; &amp;pcy;&amp;rcy;&amp;icy;&amp;rcy;&amp;ocy;&amp;dcy;&amp;acy;, &amp;zcy;&amp;vcy;&amp;iecy;&amp;rcy;&amp;softcy;, &amp;tcy;&amp;icy;&amp;gcy;&amp;rcy;, &amp;lcy;&amp;iecy;&amp;vcy;, &amp;ocy;&amp;rcy;&amp;iecy;&amp;lcy;, &amp;pcy;&amp;tcy;&amp;icy;&amp;ts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85794"/>
            <a:ext cx="3143272" cy="2071702"/>
          </a:xfrm>
          <a:prstGeom prst="ellipse">
            <a:avLst/>
          </a:prstGeom>
          <a:noFill/>
        </p:spPr>
      </p:pic>
      <p:pic>
        <p:nvPicPr>
          <p:cNvPr id="2068" name="Picture 20" descr="&amp;zhcy;&amp;icy;&amp;vcy;&amp;ocy;&amp;tcy;&amp;ncy;&amp;ycy;&amp;iecy;, &amp;dcy;&amp;icy;&amp;kcy;&amp;acy;&amp;yacy; &amp;pcy;&amp;rcy;&amp;icy;&amp;rcy;&amp;ocy;&amp;dcy;&amp;acy;, &amp;zcy;&amp;vcy;&amp;iecy;&amp;rcy;&amp;softcy;, &amp;tcy;&amp;icy;&amp;gcy;&amp;rcy;, &amp;lcy;&amp;iecy;&amp;vcy;, &amp;ocy;&amp;rcy;&amp;iecy;&amp;lcy;, &amp;pcy;&amp;tcy;&amp;icy;&amp;tscy;&amp;a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857232"/>
            <a:ext cx="2000264" cy="1543061"/>
          </a:xfrm>
          <a:prstGeom prst="ellipse">
            <a:avLst/>
          </a:prstGeom>
          <a:noFill/>
        </p:spPr>
      </p:pic>
      <p:pic>
        <p:nvPicPr>
          <p:cNvPr id="2070" name="Picture 22" descr="&amp;zhcy;&amp;icy;&amp;vcy;&amp;ocy;&amp;tcy;&amp;ncy;&amp;ycy;&amp;iecy;, &amp;dcy;&amp;icy;&amp;kcy;&amp;acy;&amp;yacy; &amp;pcy;&amp;rcy;&amp;icy;&amp;rcy;&amp;ocy;&amp;dcy;&amp;acy;, &amp;zcy;&amp;vcy;&amp;iecy;&amp;rcy;&amp;softcy;, &amp;tcy;&amp;icy;&amp;gcy;&amp;rcy;, &amp;lcy;&amp;iecy;&amp;vcy;, &amp;ocy;&amp;rcy;&amp;iecy;&amp;lcy;, &amp;pcy;&amp;tcy;&amp;icy;&amp;tscy;&amp;acy;"/>
          <p:cNvPicPr>
            <a:picLocks noChangeAspect="1" noChangeArrowheads="1"/>
          </p:cNvPicPr>
          <p:nvPr/>
        </p:nvPicPr>
        <p:blipFill>
          <a:blip r:embed="rId10" cstate="print"/>
          <a:srcRect r="5763" b="27907"/>
          <a:stretch>
            <a:fillRect/>
          </a:stretch>
        </p:blipFill>
        <p:spPr bwMode="auto">
          <a:xfrm>
            <a:off x="3071802" y="5000636"/>
            <a:ext cx="2786082" cy="1714512"/>
          </a:xfrm>
          <a:prstGeom prst="ellipse">
            <a:avLst/>
          </a:prstGeom>
          <a:noFill/>
        </p:spPr>
      </p:pic>
      <p:pic>
        <p:nvPicPr>
          <p:cNvPr id="1027" name="Picture 3" descr="C:\Documents and Settings\Administrator\Рабочий стол\АНИМАЦИОННЫЕ КАРТИНКИ\ЗЕМНОЙ ШАР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2357430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.nr2.ru/pict/arts1/r72/dop1/12/12/266.jpg"/>
          <p:cNvPicPr>
            <a:picLocks noChangeAspect="1" noChangeArrowheads="1"/>
          </p:cNvPicPr>
          <p:nvPr/>
        </p:nvPicPr>
        <p:blipFill>
          <a:blip r:embed="rId2" cstate="print"/>
          <a:srcRect b="13489"/>
          <a:stretch>
            <a:fillRect/>
          </a:stretch>
        </p:blipFill>
        <p:spPr bwMode="auto">
          <a:xfrm>
            <a:off x="1" y="0"/>
            <a:ext cx="91549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ЧТО ТАКОЕ ОКРУЖАЮЩИЙ МИР</vt:lpstr>
      <vt:lpstr>Слайд 2</vt:lpstr>
      <vt:lpstr>Окружающий мир</vt:lpstr>
      <vt:lpstr>Слайд 4</vt:lpstr>
      <vt:lpstr>Слайд 5</vt:lpstr>
      <vt:lpstr>Окружающий мир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64</cp:revision>
  <dcterms:modified xsi:type="dcterms:W3CDTF">2013-11-16T19:56:28Z</dcterms:modified>
</cp:coreProperties>
</file>