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34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F905B2-5D9E-4249-B509-652A0CAEEF84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4C673-5257-4B0F-84FF-DB84088F6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394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4C673-5257-4B0F-84FF-DB84088F68A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527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1988840"/>
            <a:ext cx="5904656" cy="1395586"/>
          </a:xfrm>
        </p:spPr>
        <p:txBody>
          <a:bodyPr>
            <a:prstTxWarp prst="textDeflate">
              <a:avLst/>
            </a:prstTxWarp>
            <a:normAutofit fontScale="90000"/>
          </a:bodyPr>
          <a:lstStyle/>
          <a:p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cs typeface="Aparajita" panose="020B0604020202020204" pitchFamily="34" charset="0"/>
              </a:rPr>
              <a:t>Как звери – медведь и белка готовятся к зиме </a:t>
            </a:r>
            <a:endParaRPr lang="ru-RU" b="1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5661248"/>
            <a:ext cx="4568552" cy="1129680"/>
          </a:xfrm>
        </p:spPr>
        <p:txBody>
          <a:bodyPr>
            <a:normAutofit/>
          </a:bodyPr>
          <a:lstStyle/>
          <a:p>
            <a:pPr lvl="0" algn="l">
              <a:spcBef>
                <a:spcPts val="0"/>
              </a:spcBef>
            </a:pPr>
            <a:r>
              <a:rPr lang="ru-RU" sz="1800" b="1" dirty="0" smtClean="0">
                <a:solidFill>
                  <a:srgbClr val="002060"/>
                </a:solidFill>
              </a:rPr>
              <a:t>Открытое НОД – ФЦКМ</a:t>
            </a:r>
          </a:p>
          <a:p>
            <a:pPr lvl="0" algn="l">
              <a:spcBef>
                <a:spcPts val="0"/>
              </a:spcBef>
            </a:pPr>
            <a:r>
              <a:rPr lang="ru-RU" sz="1800" b="1" dirty="0" smtClean="0">
                <a:solidFill>
                  <a:srgbClr val="002060"/>
                </a:solidFill>
              </a:rPr>
              <a:t>Новикова Юлия Николаевна</a:t>
            </a:r>
          </a:p>
          <a:p>
            <a:pPr lvl="0" algn="l">
              <a:spcBef>
                <a:spcPts val="0"/>
              </a:spcBef>
            </a:pPr>
            <a:endParaRPr lang="ru-RU" sz="1800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508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510" y="836712"/>
            <a:ext cx="6877530" cy="4824536"/>
          </a:xfrm>
        </p:spPr>
      </p:pic>
    </p:spTree>
    <p:extLst>
      <p:ext uri="{BB962C8B-B14F-4D97-AF65-F5344CB8AC3E}">
        <p14:creationId xmlns:p14="http://schemas.microsoft.com/office/powerpoint/2010/main" val="49725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94" y="620688"/>
            <a:ext cx="8225454" cy="5688632"/>
          </a:xfrm>
        </p:spPr>
      </p:pic>
    </p:spTree>
    <p:extLst>
      <p:ext uri="{BB962C8B-B14F-4D97-AF65-F5344CB8AC3E}">
        <p14:creationId xmlns:p14="http://schemas.microsoft.com/office/powerpoint/2010/main" val="211328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1331640" y="2130425"/>
            <a:ext cx="7126560" cy="1514599"/>
          </a:xfrm>
        </p:spPr>
        <p:txBody>
          <a:bodyPr>
            <a:prstTxWarp prst="textDeflate">
              <a:avLst/>
            </a:prstTxWarp>
            <a:normAutofit/>
          </a:bodyPr>
          <a:lstStyle/>
          <a:p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cs typeface="Aparajita" panose="020B0604020202020204" pitchFamily="34" charset="0"/>
              </a:rPr>
              <a:t>Спасибо за внимание!</a:t>
            </a:r>
            <a:endParaRPr lang="ru-RU" b="1" dirty="0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98633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8" y="0"/>
            <a:ext cx="9005138" cy="6813376"/>
          </a:xfrm>
        </p:spPr>
      </p:pic>
    </p:spTree>
    <p:extLst>
      <p:ext uri="{BB962C8B-B14F-4D97-AF65-F5344CB8AC3E}">
        <p14:creationId xmlns:p14="http://schemas.microsoft.com/office/powerpoint/2010/main" val="155380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620688"/>
            <a:ext cx="7148612" cy="5361459"/>
          </a:xfrm>
        </p:spPr>
      </p:pic>
    </p:spTree>
    <p:extLst>
      <p:ext uri="{BB962C8B-B14F-4D97-AF65-F5344CB8AC3E}">
        <p14:creationId xmlns:p14="http://schemas.microsoft.com/office/powerpoint/2010/main" val="221155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332656"/>
            <a:ext cx="8734217" cy="6048672"/>
          </a:xfrm>
        </p:spPr>
      </p:pic>
    </p:spTree>
    <p:extLst>
      <p:ext uri="{BB962C8B-B14F-4D97-AF65-F5344CB8AC3E}">
        <p14:creationId xmlns:p14="http://schemas.microsoft.com/office/powerpoint/2010/main" val="310430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92696"/>
            <a:ext cx="8712968" cy="5688632"/>
          </a:xfrm>
        </p:spPr>
      </p:pic>
    </p:spTree>
    <p:extLst>
      <p:ext uri="{BB962C8B-B14F-4D97-AF65-F5344CB8AC3E}">
        <p14:creationId xmlns:p14="http://schemas.microsoft.com/office/powerpoint/2010/main" val="222595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674" y="620688"/>
            <a:ext cx="8499789" cy="5904656"/>
          </a:xfrm>
        </p:spPr>
      </p:pic>
    </p:spTree>
    <p:extLst>
      <p:ext uri="{BB962C8B-B14F-4D97-AF65-F5344CB8AC3E}">
        <p14:creationId xmlns:p14="http://schemas.microsoft.com/office/powerpoint/2010/main" val="392083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548680"/>
            <a:ext cx="7771844" cy="4857403"/>
          </a:xfrm>
        </p:spPr>
      </p:pic>
    </p:spTree>
    <p:extLst>
      <p:ext uri="{BB962C8B-B14F-4D97-AF65-F5344CB8AC3E}">
        <p14:creationId xmlns:p14="http://schemas.microsoft.com/office/powerpoint/2010/main" val="395942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588" y="332656"/>
            <a:ext cx="7584843" cy="5688632"/>
          </a:xfrm>
        </p:spPr>
      </p:pic>
    </p:spTree>
    <p:extLst>
      <p:ext uri="{BB962C8B-B14F-4D97-AF65-F5344CB8AC3E}">
        <p14:creationId xmlns:p14="http://schemas.microsoft.com/office/powerpoint/2010/main" val="46045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404" y="332656"/>
            <a:ext cx="7579059" cy="5616624"/>
          </a:xfrm>
        </p:spPr>
      </p:pic>
    </p:spTree>
    <p:extLst>
      <p:ext uri="{BB962C8B-B14F-4D97-AF65-F5344CB8AC3E}">
        <p14:creationId xmlns:p14="http://schemas.microsoft.com/office/powerpoint/2010/main" val="2377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21</Words>
  <Application>Microsoft Office PowerPoint</Application>
  <PresentationFormat>Экран (4:3)</PresentationFormat>
  <Paragraphs>5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Как звери – медведь и белка готовятся к зиме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Admin</cp:lastModifiedBy>
  <cp:revision>7</cp:revision>
  <dcterms:created xsi:type="dcterms:W3CDTF">2014-10-14T12:12:08Z</dcterms:created>
  <dcterms:modified xsi:type="dcterms:W3CDTF">2014-11-16T13:21:38Z</dcterms:modified>
</cp:coreProperties>
</file>