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63" r:id="rId4"/>
    <p:sldId id="264" r:id="rId5"/>
    <p:sldId id="266" r:id="rId6"/>
    <p:sldId id="267" r:id="rId7"/>
    <p:sldId id="29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0B87B8-55E3-4D4D-BD80-36393CC623F3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4EE8E3-24F8-45FA-B6DF-044C3BD5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1787-FE2B-4E88-8F3B-DD5B41CE77A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BD1A-4E2C-4238-86CF-E9549249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4C88-400F-441F-9510-6D8B8AB7F2C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18AB-40B4-43EB-9F34-15D50E5A4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A1F3-A09A-4B7D-BD0D-AF0C2943E6F9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C6FE-0B99-4817-B585-2A0578ACA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9511-CFCB-4A9B-A615-84BFC396991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B3A1-061A-4196-9071-FA12D172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A431-E611-41E6-8D0D-D91D9CC2FF2A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5B4C-77BB-4329-9630-2F74A03E9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871E-8918-45D7-BD3B-ABE7C2A2938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5246-55C6-4EB3-BFE2-39CB91A0D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970C-4F26-4739-93D6-2D5F7B4EFE14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CACC-90B5-4E4B-BD80-012DDF35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F3F8-95B4-414E-9D8E-412B251A628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D213-68DC-489B-951D-BFDFF7FAF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8B96-8D25-400F-9069-63481B0A1782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74C4-05BE-4FA1-862E-C25BBA987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8E92-9426-4DAC-AF1A-93F0C2D220AF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52B9-3F7D-4DE3-8467-B8AD4B14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4115-2E8D-4557-945B-4726FD2E5ABB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E4A4-C5A5-4B84-BC50-AD46CF7A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40CD842-64E0-4013-BE21-6DD798C4ED54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5145125-9C5C-4167-A294-790B37D7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Путешествие по Красной книге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Алтайского края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Выполнила: Шевлякова Татьяна Ивановна МБОУ СОШ №13 г.Славгорода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719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Лебеда полукустарниковая</a:t>
            </a:r>
          </a:p>
        </p:txBody>
      </p:sp>
      <p:sp>
        <p:nvSpPr>
          <p:cNvPr id="6147" name="Текст 3"/>
          <p:cNvSpPr>
            <a:spLocks noGrp="1"/>
          </p:cNvSpPr>
          <p:nvPr>
            <p:ph type="body" idx="2"/>
          </p:nvPr>
        </p:nvSpPr>
        <p:spPr>
          <a:xfrm>
            <a:off x="457200" y="3789363"/>
            <a:ext cx="3008313" cy="2336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476250"/>
            <a:ext cx="4321175" cy="612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Адонис весенний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8280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Ковыль перистый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395536" y="1196752"/>
            <a:ext cx="8352928" cy="5472607"/>
          </a:xfrm>
          <a:noFill/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Ирис сибирский 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854" b="11854"/>
          <a:stretch>
            <a:fillRect/>
          </a:stretch>
        </p:blipFill>
        <p:spPr>
          <a:xfrm>
            <a:off x="539552" y="1196752"/>
            <a:ext cx="8208912" cy="5400600"/>
          </a:xfrm>
          <a:noFill/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Сон - трава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23" r="3823"/>
          <a:stretch>
            <a:fillRect/>
          </a:stretch>
        </p:blipFill>
        <p:spPr>
          <a:xfrm>
            <a:off x="395536" y="1124744"/>
            <a:ext cx="8208912" cy="5472608"/>
          </a:xfrm>
          <a:noFill/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Определить растения</a:t>
            </a:r>
            <a:endParaRPr lang="ru-RU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22" r="3822"/>
          <a:stretch>
            <a:fillRect/>
          </a:stretch>
        </p:blipFill>
        <p:spPr>
          <a:xfrm>
            <a:off x="5651500" y="1268413"/>
            <a:ext cx="3187700" cy="2376487"/>
          </a:xfrm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t="1852" b="1852"/>
          <a:stretch>
            <a:fillRect/>
          </a:stretch>
        </p:blipFill>
        <p:spPr bwMode="auto">
          <a:xfrm>
            <a:off x="539750" y="1196975"/>
            <a:ext cx="39608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789363"/>
            <a:ext cx="23764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933825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29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Путешествие по Красной книге</vt:lpstr>
      <vt:lpstr>Лебеда полукустарниковая</vt:lpstr>
      <vt:lpstr>Адонис весенний</vt:lpstr>
      <vt:lpstr>Ковыль перистый</vt:lpstr>
      <vt:lpstr>Ирис сибирский </vt:lpstr>
      <vt:lpstr>Сон - трава</vt:lpstr>
      <vt:lpstr>Определить растения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34</cp:revision>
  <dcterms:created xsi:type="dcterms:W3CDTF">2012-10-08T13:00:16Z</dcterms:created>
  <dcterms:modified xsi:type="dcterms:W3CDTF">2013-04-04T06:04:44Z</dcterms:modified>
</cp:coreProperties>
</file>