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2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5000">
              <a:schemeClr val="accent2">
                <a:lumMod val="60000"/>
                <a:lumOff val="40000"/>
              </a:schemeClr>
            </a:gs>
            <a:gs pos="56000">
              <a:schemeClr val="accent6">
                <a:lumMod val="60000"/>
                <a:lumOff val="4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772400" cy="1440160"/>
          </a:xfrm>
        </p:spPr>
        <p:txBody>
          <a:bodyPr anchor="t">
            <a:normAutofit/>
          </a:bodyPr>
          <a:lstStyle/>
          <a:p>
            <a:r>
              <a:rPr lang="ru-RU" sz="2400" dirty="0" smtClean="0"/>
              <a:t>МОУ «СОШ № 40»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dirty="0" smtClean="0"/>
              <a:t>70 - </a:t>
            </a:r>
            <a:r>
              <a:rPr lang="ru-RU" sz="3100" dirty="0" err="1" smtClean="0"/>
              <a:t>летию</a:t>
            </a:r>
            <a:r>
              <a:rPr lang="ru-RU" sz="3100" dirty="0" smtClean="0"/>
              <a:t> Великой Победы посвящается….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80528" y="2492896"/>
            <a:ext cx="9649071" cy="216024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                                </a:t>
            </a:r>
            <a:r>
              <a:rPr lang="ru-RU" sz="2800" dirty="0" smtClean="0">
                <a:solidFill>
                  <a:schemeClr val="tx1"/>
                </a:solidFill>
              </a:rPr>
              <a:t>Экскурсия - урок в </a:t>
            </a:r>
            <a:r>
              <a:rPr lang="ru-RU" sz="2800" dirty="0">
                <a:solidFill>
                  <a:schemeClr val="tx1"/>
                </a:solidFill>
              </a:rPr>
              <a:t>ГБУК 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        </a:t>
            </a:r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sz="2800" dirty="0">
                <a:solidFill>
                  <a:schemeClr val="tx1"/>
                </a:solidFill>
              </a:rPr>
              <a:t>Мордовская республиканская </a:t>
            </a:r>
            <a:r>
              <a:rPr lang="ru-RU" sz="2800" dirty="0" smtClean="0">
                <a:solidFill>
                  <a:schemeClr val="tx1"/>
                </a:solidFill>
              </a:rPr>
              <a:t>детская библиотека</a:t>
            </a:r>
            <a:r>
              <a:rPr lang="ru-RU" sz="2800" dirty="0">
                <a:solidFill>
                  <a:schemeClr val="tx1"/>
                </a:solidFill>
              </a:rPr>
              <a:t>»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                 </a:t>
            </a:r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sz="2800" dirty="0">
                <a:solidFill>
                  <a:schemeClr val="tx1"/>
                </a:solidFill>
              </a:rPr>
              <a:t>Война: Великий Подвиг, Великая Победа»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4499991" y="5013176"/>
            <a:ext cx="4536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Подготовила: учитель начальных 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</a:t>
            </a:r>
            <a:r>
              <a:rPr lang="ru-RU" sz="2400" dirty="0" smtClean="0"/>
              <a:t>классов </a:t>
            </a:r>
            <a:endParaRPr lang="en-US" sz="2400" dirty="0" smtClean="0"/>
          </a:p>
          <a:p>
            <a:r>
              <a:rPr lang="en-US" sz="2400" dirty="0" smtClean="0"/>
              <a:t>                             </a:t>
            </a:r>
            <a:r>
              <a:rPr lang="ru-RU" sz="2400" dirty="0" err="1" smtClean="0"/>
              <a:t>Чечевичкина</a:t>
            </a:r>
            <a:r>
              <a:rPr lang="ru-RU" sz="2400" dirty="0" smtClean="0"/>
              <a:t> Г.В.</a:t>
            </a:r>
            <a:endParaRPr lang="ru-RU" sz="2400" dirty="0"/>
          </a:p>
        </p:txBody>
      </p:sp>
      <p:pic>
        <p:nvPicPr>
          <p:cNvPr id="1028" name="Picture 4" descr="C:\Users\4 Б\Desktop\810778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41" y="4437112"/>
            <a:ext cx="333220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31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12.03.2015 г. ученики 4 Б класса МОУ "СОШ № 40" посетили ГБУК «Мордовская республиканская детская библиотека</a:t>
            </a:r>
            <a:r>
              <a:rPr lang="ru-RU" sz="2400" dirty="0" smtClean="0"/>
              <a:t>» </a:t>
            </a:r>
            <a:endParaRPr lang="ru-RU" sz="2400" dirty="0"/>
          </a:p>
        </p:txBody>
      </p:sp>
      <p:pic>
        <p:nvPicPr>
          <p:cNvPr id="2051" name="Picture 3" descr="C:\Users\4 Б\Desktop\1 библиотека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61" y="1600200"/>
            <a:ext cx="752367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6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Ребята </a:t>
            </a:r>
            <a:r>
              <a:rPr lang="ru-RU" sz="2400" dirty="0"/>
              <a:t>побывали на мероприятии - уроке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</a:t>
            </a:r>
            <a:r>
              <a:rPr lang="ru-RU" sz="2400" dirty="0"/>
              <a:t>Война: Великий Подвиг, Великая Победа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3074" name="Picture 2" descr="C:\Users\4 Б\Desktop\1 библиотека\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16" y="1484784"/>
            <a:ext cx="7524000" cy="499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54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4 Б\Desktop\1 библиотека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86236"/>
            <a:ext cx="4089187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91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Самое </a:t>
            </a:r>
            <a:r>
              <a:rPr lang="ru-RU" sz="2400" dirty="0"/>
              <a:t>дорогое, что отец передает </a:t>
            </a:r>
            <a:r>
              <a:rPr lang="ru-RU" sz="2400" dirty="0" smtClean="0"/>
              <a:t>сыну, а </a:t>
            </a:r>
            <a:r>
              <a:rPr lang="ru-RU" sz="2400" dirty="0"/>
              <a:t>дед внуку –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это память</a:t>
            </a:r>
            <a:endParaRPr lang="ru-RU" sz="2400" dirty="0"/>
          </a:p>
        </p:txBody>
      </p:sp>
      <p:pic>
        <p:nvPicPr>
          <p:cNvPr id="4100" name="Picture 4" descr="C:\Users\4 Б\Desktop\1 библиотека\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65376"/>
            <a:ext cx="5565500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4 Б\Desktop\1 библиотека\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8152"/>
            <a:ext cx="3084183" cy="21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4 Б\Desktop\1 библиотека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394" y="2522408"/>
            <a:ext cx="2064110" cy="241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4 Б\Desktop\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419" y="5019450"/>
            <a:ext cx="3653085" cy="179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3848" y="2924944"/>
            <a:ext cx="4320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 фронтовые письма-треугольники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986154"/>
            <a:ext cx="5796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 ордена </a:t>
            </a:r>
            <a:r>
              <a:rPr lang="ru-RU" sz="2000" dirty="0">
                <a:solidFill>
                  <a:schemeClr val="bg1"/>
                </a:solidFill>
              </a:rPr>
              <a:t>и медали Великой Отечественной войны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1990183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личные вещи солдат тех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                             </a:t>
            </a:r>
            <a:r>
              <a:rPr lang="ru-RU" sz="2000" dirty="0" smtClean="0"/>
              <a:t>военных </a:t>
            </a:r>
            <a:r>
              <a:rPr lang="ru-RU" sz="2000" dirty="0"/>
              <a:t>лет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73004" y="5019450"/>
            <a:ext cx="4083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видеоматериалы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96336" y="4221088"/>
            <a:ext cx="186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фотографии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Человек жив до той поры, пока потомки берегут его </a:t>
            </a:r>
            <a:r>
              <a:rPr lang="ru-RU" sz="2400" dirty="0" smtClean="0"/>
              <a:t>имя.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Помните прошлое!   Берегите </a:t>
            </a:r>
            <a:r>
              <a:rPr lang="ru-RU" sz="2400" dirty="0"/>
              <a:t>настоящее!</a:t>
            </a:r>
          </a:p>
        </p:txBody>
      </p:sp>
      <p:pic>
        <p:nvPicPr>
          <p:cNvPr id="5122" name="Picture 2" descr="C:\Users\4 Б\Desktop\1 библиотека\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61" y="1600200"/>
            <a:ext cx="752367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01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109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МОУ «СОШ № 40»  70 - летию Великой Победы посвящается….</vt:lpstr>
      <vt:lpstr>12.03.2015 г. ученики 4 Б класса МОУ "СОШ № 40" посетили ГБУК «Мордовская республиканская детская библиотека» </vt:lpstr>
      <vt:lpstr>Ребята побывали на мероприятии - уроке  «Война: Великий Подвиг, Великая Победа»</vt:lpstr>
      <vt:lpstr>Самое дорогое, что отец передает сыну, а дед внуку –  это память</vt:lpstr>
      <vt:lpstr>Человек жив до той поры, пока потомки берегут его имя. Помните прошлое!   Берегите настоящее!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4 Б</dc:creator>
  <cp:lastModifiedBy>4 Б</cp:lastModifiedBy>
  <cp:revision>14</cp:revision>
  <dcterms:created xsi:type="dcterms:W3CDTF">2015-03-14T14:25:16Z</dcterms:created>
  <dcterms:modified xsi:type="dcterms:W3CDTF">2015-03-14T16:54:30Z</dcterms:modified>
</cp:coreProperties>
</file>