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65E02-61A0-417E-ADC2-69DBEE00FCF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B5BD1F-C4CC-4F3E-9D54-9CF7F7A48B9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Like </a:t>
            </a:r>
            <a:r>
              <a:rPr lang="ru-RU" b="1" dirty="0" smtClean="0"/>
              <a:t>или </a:t>
            </a:r>
            <a:r>
              <a:rPr lang="en-US" b="1" dirty="0" smtClean="0"/>
              <a:t>Like</a:t>
            </a:r>
            <a:r>
              <a:rPr lang="en-US" b="1" u="sng" dirty="0" smtClean="0">
                <a:solidFill>
                  <a:srgbClr val="C00000"/>
                </a:solidFill>
              </a:rPr>
              <a:t>s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 (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я)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She</a:t>
            </a:r>
            <a:r>
              <a:rPr lang="ru-RU" b="1" dirty="0" smtClean="0">
                <a:solidFill>
                  <a:srgbClr val="C00000"/>
                </a:solidFill>
              </a:rPr>
              <a:t> (она)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You (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вы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He (</a:t>
            </a:r>
            <a:r>
              <a:rPr lang="ru-RU" b="1" dirty="0" smtClean="0">
                <a:solidFill>
                  <a:srgbClr val="C00000"/>
                </a:solidFill>
              </a:rPr>
              <a:t>он)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They (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они)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We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(мы)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ike</a:t>
            </a:r>
            <a:r>
              <a:rPr lang="ru-RU" b="1" dirty="0" smtClean="0"/>
              <a:t> </a:t>
            </a:r>
            <a:r>
              <a:rPr lang="en-US" b="1" dirty="0" smtClean="0"/>
              <a:t>apples.</a:t>
            </a:r>
          </a:p>
          <a:p>
            <a:r>
              <a:rPr lang="en-US" b="1" dirty="0"/>
              <a:t>l</a:t>
            </a:r>
            <a:r>
              <a:rPr lang="en-US" b="1" dirty="0" smtClean="0"/>
              <a:t>ike</a:t>
            </a:r>
            <a:r>
              <a:rPr lang="en-US" b="1" u="sng" dirty="0" smtClean="0">
                <a:solidFill>
                  <a:srgbClr val="C00000"/>
                </a:solidFill>
              </a:rPr>
              <a:t>s</a:t>
            </a:r>
            <a:r>
              <a:rPr lang="en-US" b="1" dirty="0" smtClean="0"/>
              <a:t>  eggs.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ike </a:t>
            </a:r>
            <a:r>
              <a:rPr lang="en-US" b="1" dirty="0" smtClean="0"/>
              <a:t>bananas.</a:t>
            </a:r>
            <a:endParaRPr lang="ru-RU" b="1" dirty="0" smtClean="0"/>
          </a:p>
          <a:p>
            <a:r>
              <a:rPr lang="en-US" b="1" dirty="0"/>
              <a:t>l</a:t>
            </a:r>
            <a:r>
              <a:rPr lang="en-US" b="1" dirty="0" smtClean="0"/>
              <a:t>ike</a:t>
            </a:r>
            <a:r>
              <a:rPr lang="en-US" b="1" u="sng" dirty="0" smtClean="0">
                <a:solidFill>
                  <a:srgbClr val="C00000"/>
                </a:solidFill>
              </a:rPr>
              <a:t>s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chips.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ike </a:t>
            </a:r>
            <a:r>
              <a:rPr lang="en-US" b="1" dirty="0" smtClean="0"/>
              <a:t>ice cream.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ike</a:t>
            </a:r>
            <a:r>
              <a:rPr lang="en-US" b="1" dirty="0" smtClean="0"/>
              <a:t> milk.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75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25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25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250"/>
                            </p:stCondLst>
                            <p:childTnLst>
                              <p:par>
                                <p:cTn id="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250"/>
                            </p:stCondLst>
                            <p:childTnLst>
                              <p:par>
                                <p:cTn id="5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25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Какие местоимения лишние?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We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She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He</a:t>
            </a:r>
          </a:p>
          <a:p>
            <a:r>
              <a:rPr lang="en-US" sz="3600" b="1" dirty="0" smtClean="0"/>
              <a:t>They</a:t>
            </a:r>
          </a:p>
          <a:p>
            <a:r>
              <a:rPr lang="en-US" sz="3600" b="1" dirty="0" smtClean="0"/>
              <a:t>I</a:t>
            </a:r>
          </a:p>
          <a:p>
            <a:r>
              <a:rPr lang="en-US" sz="3600" b="1" dirty="0" smtClean="0"/>
              <a:t>You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sz="4000" b="1" dirty="0" smtClean="0"/>
              <a:t>Like</a:t>
            </a:r>
            <a:r>
              <a:rPr lang="en-US" sz="4000" b="1" u="sng" dirty="0" smtClean="0">
                <a:solidFill>
                  <a:srgbClr val="C00000"/>
                </a:solidFill>
              </a:rPr>
              <a:t>s</a:t>
            </a:r>
            <a:endParaRPr lang="ru-RU" sz="4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 </a:t>
            </a:r>
            <a:r>
              <a:rPr lang="ru-RU" b="1" dirty="0" smtClean="0"/>
              <a:t>или </a:t>
            </a:r>
            <a:r>
              <a:rPr lang="en-US" b="1" dirty="0" smtClean="0"/>
              <a:t>Does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He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She</a:t>
            </a:r>
          </a:p>
          <a:p>
            <a:pPr>
              <a:buNone/>
            </a:pPr>
            <a:endParaRPr lang="en-US" dirty="0"/>
          </a:p>
          <a:p>
            <a:r>
              <a:rPr lang="en-US" sz="3200" b="1" dirty="0" smtClean="0"/>
              <a:t>You</a:t>
            </a:r>
          </a:p>
          <a:p>
            <a:r>
              <a:rPr lang="en-US" sz="3200" b="1" dirty="0" smtClean="0"/>
              <a:t>We</a:t>
            </a:r>
          </a:p>
          <a:p>
            <a:r>
              <a:rPr lang="en-US" sz="3200" b="1" dirty="0" smtClean="0"/>
              <a:t>They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Do</a:t>
            </a:r>
            <a:r>
              <a:rPr lang="en-US" sz="3200" b="1" u="sng" dirty="0" smtClean="0">
                <a:solidFill>
                  <a:srgbClr val="C00000"/>
                </a:solidFill>
              </a:rPr>
              <a:t>es</a:t>
            </a:r>
          </a:p>
          <a:p>
            <a:pPr>
              <a:buNone/>
            </a:pPr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Do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Repeat!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2071678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What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do you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like</a:t>
            </a: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?</a:t>
            </a:r>
            <a:endParaRPr lang="en-US" sz="32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sz="32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What </a:t>
            </a:r>
            <a:r>
              <a:rPr lang="en-US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does he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like?</a:t>
            </a:r>
          </a:p>
          <a:p>
            <a:pPr>
              <a:buNone/>
            </a:pPr>
            <a:endParaRPr lang="ru-RU" sz="32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What </a:t>
            </a:r>
            <a:r>
              <a:rPr lang="en-US" sz="32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does she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like?</a:t>
            </a:r>
            <a:endParaRPr lang="ru-RU" sz="3200" b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86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Like или Likes?</vt:lpstr>
      <vt:lpstr>Какие местоимения лишние?</vt:lpstr>
      <vt:lpstr>Do или Does?</vt:lpstr>
      <vt:lpstr>Repeat!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2014-02-18T18:34:19Z</dcterms:created>
  <dcterms:modified xsi:type="dcterms:W3CDTF">2014-02-18T19:28:58Z</dcterms:modified>
</cp:coreProperties>
</file>