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72" r:id="rId3"/>
    <p:sldId id="279" r:id="rId4"/>
    <p:sldId id="269" r:id="rId5"/>
    <p:sldId id="274" r:id="rId6"/>
    <p:sldId id="27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FFFF"/>
    <a:srgbClr val="FFFF99"/>
    <a:srgbClr val="CC3300"/>
    <a:srgbClr val="FF9999"/>
    <a:srgbClr val="CC00FF"/>
    <a:srgbClr val="FF9933"/>
    <a:srgbClr val="FF66CC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C58359-200B-4FC7-96D7-2C598E274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AC5B-8F12-48FE-A664-AE42B233A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98C4-BB0A-41FE-9A6C-DCDA2B0CC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0AE2E5-06E3-4497-B6A3-068D4F89A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E72B-423B-43CC-A284-16016EDC06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8B6D-9644-44E6-90A1-142EEC510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9E38BF-AA19-4BDA-B76A-33B8E3EAA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F23-C56F-46EB-A0F2-545EDB2C9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5C98-529C-4019-B385-EF88C8D28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6C63-00EA-4C0E-922F-86FE856AF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DEAB-240B-4579-910A-91638DD52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45F872-D994-4EE7-BB9A-EDC5F04B81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text=%D0%BA%D0%B0%D1%80%D1%82%D0%B8%D0%BD%D0%BA%D0%B0%20%D1%83%D0%BB%D1%8B%D0%B1%D0%BA%D0%B0%20%D0%B6%D0%B8%D0%B2%D0%BE%D1%82%D0%BD%D1%8B%D1%85&amp;noreask=1&amp;img_url=http://i23.fastpic.ru/big/2011/0622/c4/8948fbc7692c6819c0ebcd6d30b27cc4.jpg&amp;pos=27&amp;rpt=simage&amp;lr=213" TargetMode="External"/><Relationship Id="rId13" Type="http://schemas.openxmlformats.org/officeDocument/2006/relationships/image" Target="../media/image11.jpeg"/><Relationship Id="rId3" Type="http://schemas.openxmlformats.org/officeDocument/2006/relationships/hyperlink" Target="http://images.yandex.ru/yandsearch?source=wiz&amp;img_url=http://s3-media3.ak.yelpcdn.com/photo/im-h9cqQXvdCUqEVXKyH0Q/ss.jpg&amp;p=8&amp;text=%D0%BA%D0%B0%D1%80%D1%82%D0%B8%D0%BD%D0%BA%D0%B0%20%D1%83%D0%BB%D1%8B%D0%B1%D0%BA%D0%B0&amp;noreask=1&amp;pos=242&amp;lr=213&amp;rpt=simage" TargetMode="External"/><Relationship Id="rId7" Type="http://schemas.openxmlformats.org/officeDocument/2006/relationships/image" Target="../media/image8.jpeg"/><Relationship Id="rId12" Type="http://schemas.openxmlformats.org/officeDocument/2006/relationships/hyperlink" Target="http://images.yandex.ru/yandsearch?source=wiz&amp;img_url=http://cs319424.userapi.com/v319424137/90e/T271u5Gf8Js.jpg&amp;p=25&amp;text=%D0%BA%D0%B0%D1%80%D1%82%D0%B8%D0%BD%D0%BA%D0%B0%20%D1%83%D0%BB%D1%8B%D0%B1%D0%BA%D0%B0&amp;noreask=1&amp;pos=770&amp;lr=213&amp;rpt=simage" TargetMode="External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jpeg"/><Relationship Id="rId1" Type="http://schemas.openxmlformats.org/officeDocument/2006/relationships/audio" Target="file:///H:\&#1052;&#1086;&#1083;&#1095;&#1072;&#1085;&#1086;&#1074;&#1072;%20&#1058;.&#1070;\&#1054;&#1090;&#1082;&#1088;&#1099;&#1090;&#1099;&#1077;%20&#1079;&#1072;&#1085;&#1103;&#1090;&#1080;&#1103;\&#1082;&#1083;.&#1095;&#1072;&#1089;%20&#1044;&#1086;&#1073;&#1088;&#1086;&#1090;&#1072;%20&#1089;&#1087;&#1072;&#1089;&#1077;&#1090;%20&#1084;&#1080;&#1088;!\&#1064;&#1072;&#1080;&#1085;&#1089;&#1082;&#1080;&#1081;%20&#1059;&#1083;&#1099;&#1073;&#1082;&#1072;.mp3" TargetMode="External"/><Relationship Id="rId6" Type="http://schemas.openxmlformats.org/officeDocument/2006/relationships/image" Target="../media/image7.jpeg"/><Relationship Id="rId11" Type="http://schemas.openxmlformats.org/officeDocument/2006/relationships/image" Target="../media/image10.jpeg"/><Relationship Id="rId5" Type="http://schemas.openxmlformats.org/officeDocument/2006/relationships/image" Target="../media/image6.jpeg"/><Relationship Id="rId15" Type="http://schemas.openxmlformats.org/officeDocument/2006/relationships/hyperlink" Target="http://images.yandex.ru/yandsearch?source=wiz&amp;img_url=http://img1.liveinternet.ru/images/attach/b/3/21/907/21907982_8ee6.jpg&amp;p=25&amp;text=%D0%BA%D0%B0%D1%80%D1%82%D0%B8%D0%BD%D0%BA%D0%B0%20%D1%83%D0%BB%D1%8B%D0%B1%D0%BA%D0%B0&amp;noreask=1&amp;pos=771&amp;lr=213&amp;rpt=simage" TargetMode="External"/><Relationship Id="rId10" Type="http://schemas.openxmlformats.org/officeDocument/2006/relationships/hyperlink" Target="http://images.yandex.ru/yandsearch?source=wiz&amp;img_url=http://a2.rimg.info/527269a1de72533b39c49191141ccfaf.gif&amp;p=4&amp;text=%D0%BA%D0%B0%D1%80%D1%82%D0%B8%D0%BD%D0%BA%D0%B0%20%D1%83%D0%BB%D1%8B%D0%B1%D0%BA%D0%B0%20%D0%B6%D0%B8%D0%B2%D0%BE%D1%82%D0%BD%D1%8B%D1%85&amp;noreask=1&amp;pos=120&amp;lr=213&amp;rpt=simage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9.jpeg"/><Relationship Id="rId1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0"/>
            <a:ext cx="8172400" cy="1268760"/>
          </a:xfrm>
        </p:spPr>
        <p:txBody>
          <a:bodyPr/>
          <a:lstStyle/>
          <a:p>
            <a:r>
              <a:rPr lang="ru-RU" sz="6000" b="1" dirty="0">
                <a:solidFill>
                  <a:srgbClr val="A50021"/>
                </a:solidFill>
              </a:rPr>
              <a:t>«</a:t>
            </a:r>
            <a:r>
              <a:rPr lang="ru-RU" sz="6000" b="1" dirty="0" smtClean="0">
                <a:solidFill>
                  <a:srgbClr val="A50021"/>
                </a:solidFill>
              </a:rPr>
              <a:t>Доброта спасет мир»</a:t>
            </a:r>
            <a:endParaRPr lang="ru-RU" sz="6000" b="1" dirty="0">
              <a:solidFill>
                <a:srgbClr val="A50021"/>
              </a:solidFill>
            </a:endParaRPr>
          </a:p>
        </p:txBody>
      </p:sp>
      <p:pic>
        <p:nvPicPr>
          <p:cNvPr id="2053" name="Picture 5" descr="3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8136904" cy="51125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63888" y="5733256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Выполнила: учитель начальных классов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МБОУ «Школа-интернат №30» г. </a:t>
            </a:r>
            <a:r>
              <a:rPr lang="ru-RU" dirty="0" smtClean="0">
                <a:solidFill>
                  <a:schemeClr val="bg1"/>
                </a:solidFill>
              </a:rPr>
              <a:t>Владимира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Молчанова Т.Ю.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доброта\1263254564_57444-ale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764704"/>
            <a:ext cx="7272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Два мира:</a:t>
            </a:r>
            <a:endParaRPr lang="ru-RU" sz="54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5" y="3428999"/>
            <a:ext cx="2520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добро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3356992"/>
            <a:ext cx="21602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chemeClr val="accent5">
                    <a:lumMod val="6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зло</a:t>
            </a:r>
            <a:endParaRPr lang="ru-RU" sz="5400" b="1" cap="none" spc="150" dirty="0">
              <a:ln w="11430"/>
              <a:solidFill>
                <a:schemeClr val="accent5">
                  <a:lumMod val="6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0-tub-ru.yandex.net/i?id=15906774-2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692696"/>
            <a:ext cx="6480720" cy="5760640"/>
          </a:xfrm>
          <a:prstGeom prst="rect">
            <a:avLst/>
          </a:prstGeom>
          <a:noFill/>
        </p:spPr>
      </p:pic>
      <p:pic>
        <p:nvPicPr>
          <p:cNvPr id="3" name="Picture 2" descr="C:\Users\user\Pictures\улыбка животных\1345715018_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692696"/>
            <a:ext cx="6561112" cy="5913040"/>
          </a:xfrm>
          <a:prstGeom prst="rect">
            <a:avLst/>
          </a:prstGeom>
          <a:noFill/>
        </p:spPr>
      </p:pic>
      <p:pic>
        <p:nvPicPr>
          <p:cNvPr id="4" name="Picture 2" descr="C:\Users\user\Pictures\улыбка животных\1199711784_119643146044_1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692696"/>
            <a:ext cx="6552728" cy="5904656"/>
          </a:xfrm>
          <a:prstGeom prst="rect">
            <a:avLst/>
          </a:prstGeom>
          <a:noFill/>
        </p:spPr>
      </p:pic>
      <p:pic>
        <p:nvPicPr>
          <p:cNvPr id="5" name="Picture 2" descr="C:\Users\user\Pictures\улыбка животных\skzh-16-12-620x41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692696"/>
            <a:ext cx="6552728" cy="5904656"/>
          </a:xfrm>
          <a:prstGeom prst="rect">
            <a:avLst/>
          </a:prstGeom>
          <a:noFill/>
        </p:spPr>
      </p:pic>
      <p:pic>
        <p:nvPicPr>
          <p:cNvPr id="6" name="Picture 16" descr="http://im6-tub-ru.yandex.net/i?id=126547372-2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31640" y="692696"/>
            <a:ext cx="6624736" cy="5904656"/>
          </a:xfrm>
          <a:prstGeom prst="rect">
            <a:avLst/>
          </a:prstGeom>
          <a:noFill/>
        </p:spPr>
      </p:pic>
      <p:pic>
        <p:nvPicPr>
          <p:cNvPr id="7" name="Picture 18" descr="http://im2-tub-ru.yandex.net/i?id=141253343-62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31640" y="692696"/>
            <a:ext cx="6624736" cy="5904656"/>
          </a:xfrm>
          <a:prstGeom prst="rect">
            <a:avLst/>
          </a:prstGeom>
          <a:noFill/>
        </p:spPr>
      </p:pic>
      <p:pic>
        <p:nvPicPr>
          <p:cNvPr id="8" name="Picture 12" descr="http://im0-tub-ru.yandex.net/i?id=70556980-69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59632" y="620688"/>
            <a:ext cx="6768752" cy="5976664"/>
          </a:xfrm>
          <a:prstGeom prst="rect">
            <a:avLst/>
          </a:prstGeom>
          <a:noFill/>
        </p:spPr>
      </p:pic>
      <p:pic>
        <p:nvPicPr>
          <p:cNvPr id="9" name="Picture 6" descr="http://www.glamquotes.com/wp-content/uploads/2011/11/smile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31640" y="332656"/>
            <a:ext cx="6624736" cy="6264696"/>
          </a:xfrm>
          <a:prstGeom prst="rect">
            <a:avLst/>
          </a:prstGeom>
          <a:noFill/>
        </p:spPr>
      </p:pic>
      <p:pic>
        <p:nvPicPr>
          <p:cNvPr id="10" name="Picture 14" descr="http://im8-tub-ru.yandex.net/i?id=244705837-71-72&amp;n=2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11560" y="332656"/>
            <a:ext cx="7992888" cy="6336704"/>
          </a:xfrm>
          <a:prstGeom prst="rect">
            <a:avLst/>
          </a:prstGeom>
          <a:noFill/>
        </p:spPr>
      </p:pic>
      <p:pic>
        <p:nvPicPr>
          <p:cNvPr id="13" name="Шаинский Улыб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7" cstate="print"/>
          <a:stretch>
            <a:fillRect/>
          </a:stretch>
        </p:blipFill>
        <p:spPr>
          <a:xfrm>
            <a:off x="8676456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12118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35013" y="1720850"/>
            <a:ext cx="232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1520" y="1196752"/>
            <a:ext cx="331236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Добро помни, а</a:t>
            </a:r>
            <a:endParaRPr lang="ru-RU" b="1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50825" y="2133600"/>
            <a:ext cx="3384550" cy="64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Не одежда красит человека,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50825" y="2924175"/>
            <a:ext cx="3384550" cy="576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Что посеешь,</a:t>
            </a:r>
            <a:endParaRPr lang="ru-RU" b="1" dirty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50825" y="3716338"/>
            <a:ext cx="3384550" cy="576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Не хвались серебром</a:t>
            </a:r>
            <a:r>
              <a:rPr lang="ru-RU" b="1" dirty="0" smtClean="0"/>
              <a:t>, а</a:t>
            </a:r>
            <a:endParaRPr lang="ru-RU" b="1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50825" y="4437063"/>
            <a:ext cx="3384550" cy="576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Доброе слово лечит,</a:t>
            </a:r>
            <a:endParaRPr lang="ru-RU" b="1" dirty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1520" y="5229200"/>
            <a:ext cx="3384550" cy="576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Жизнь дана</a:t>
            </a:r>
            <a:endParaRPr lang="ru-RU" b="1" dirty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50825" y="6021388"/>
            <a:ext cx="3384550" cy="576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Не ищи красоты - 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435600" y="6092825"/>
            <a:ext cx="3384550" cy="576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 </a:t>
            </a:r>
            <a:r>
              <a:rPr lang="ru-RU" b="1" dirty="0"/>
              <a:t>хвались добром.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435600" y="5300663"/>
            <a:ext cx="3384550" cy="576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ищи доброты.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435600" y="4437063"/>
            <a:ext cx="3384550" cy="576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то и пожнешь.</a:t>
            </a:r>
            <a:endParaRPr lang="ru-RU" b="1" dirty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436096" y="3645024"/>
            <a:ext cx="3384550" cy="576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на добрые дела.</a:t>
            </a:r>
            <a:endParaRPr lang="ru-RU" b="1" dirty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435600" y="2852738"/>
            <a:ext cx="3384550" cy="6482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а злое калечит.</a:t>
            </a:r>
            <a:endParaRPr lang="ru-RU" b="1" dirty="0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5436096" y="2060848"/>
            <a:ext cx="3384376" cy="6482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зло забывай.</a:t>
            </a:r>
            <a:endParaRPr lang="ru-RU" b="1" dirty="0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5435600" y="1268760"/>
            <a:ext cx="3384550" cy="6489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а его добрые дела.</a:t>
            </a: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779838" y="1628775"/>
            <a:ext cx="1584325" cy="792163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3924300" y="1700213"/>
            <a:ext cx="1152525" cy="72072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779838" y="3284538"/>
            <a:ext cx="1584325" cy="136842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708400" y="4076700"/>
            <a:ext cx="1655763" cy="230505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3779838" y="3213100"/>
            <a:ext cx="1512887" cy="158432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3851275" y="4076700"/>
            <a:ext cx="1512888" cy="1512888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V="1">
            <a:off x="3851275" y="5589588"/>
            <a:ext cx="1441450" cy="792162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468988" y="116632"/>
            <a:ext cx="4206023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kern="10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Пословицы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 animBg="1"/>
      <p:bldP spid="16403" grpId="0" animBg="1"/>
      <p:bldP spid="16404" grpId="0" animBg="1"/>
      <p:bldP spid="16405" grpId="0" animBg="1"/>
      <p:bldP spid="16406" grpId="0" animBg="1"/>
      <p:bldP spid="16407" grpId="0" animBg="1"/>
      <p:bldP spid="164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доброта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136904" cy="532859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195736" y="260648"/>
            <a:ext cx="47525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A5002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ДОБРОТА</a:t>
            </a:r>
            <a:endParaRPr lang="ru-RU" sz="4400" b="1" cap="none" spc="0" dirty="0">
              <a:ln w="11430"/>
              <a:solidFill>
                <a:srgbClr val="A5002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1700808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1"/>
            <a:r>
              <a:rPr lang="ru-RU" sz="3600" b="1" dirty="0" smtClean="0">
                <a:solidFill>
                  <a:srgbClr val="FFFF99"/>
                </a:solidFill>
              </a:rPr>
              <a:t>- это отзывчивость; </a:t>
            </a:r>
            <a:endParaRPr lang="ru-RU" sz="3600" b="1" dirty="0">
              <a:solidFill>
                <a:srgbClr val="FFFF9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3068960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99"/>
                </a:solidFill>
              </a:rPr>
              <a:t>-</a:t>
            </a:r>
            <a:r>
              <a:rPr lang="ru-RU" b="1" dirty="0" smtClean="0">
                <a:solidFill>
                  <a:srgbClr val="FFFF99"/>
                </a:solidFill>
              </a:rPr>
              <a:t> </a:t>
            </a:r>
            <a:r>
              <a:rPr lang="ru-RU" sz="3600" b="1" dirty="0" smtClean="0">
                <a:solidFill>
                  <a:srgbClr val="FFFF99"/>
                </a:solidFill>
              </a:rPr>
              <a:t>душевное</a:t>
            </a:r>
            <a:r>
              <a:rPr lang="ru-RU" b="1" dirty="0" smtClean="0">
                <a:solidFill>
                  <a:srgbClr val="FFFF99"/>
                </a:solidFill>
              </a:rPr>
              <a:t> </a:t>
            </a:r>
            <a:r>
              <a:rPr lang="ru-RU" sz="3600" b="1" dirty="0" smtClean="0">
                <a:solidFill>
                  <a:srgbClr val="FFFF99"/>
                </a:solidFill>
              </a:rPr>
              <a:t>расположение </a:t>
            </a:r>
          </a:p>
          <a:p>
            <a:r>
              <a:rPr lang="ru-RU" sz="3600" b="1" dirty="0" smtClean="0">
                <a:solidFill>
                  <a:srgbClr val="FFFF99"/>
                </a:solidFill>
              </a:rPr>
              <a:t>	к людям;</a:t>
            </a:r>
            <a:endParaRPr lang="ru-RU" sz="3600" b="1" dirty="0">
              <a:solidFill>
                <a:srgbClr val="FFFF99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63687" y="4725144"/>
            <a:ext cx="54726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99"/>
                </a:solidFill>
              </a:rPr>
              <a:t>- стремление делать </a:t>
            </a:r>
          </a:p>
          <a:p>
            <a:r>
              <a:rPr lang="ru-RU" sz="3600" b="1" dirty="0" smtClean="0">
                <a:solidFill>
                  <a:srgbClr val="FFFF99"/>
                </a:solidFill>
              </a:rPr>
              <a:t>        добро другим.</a:t>
            </a:r>
            <a:endParaRPr lang="ru-RU" sz="3600" b="1" dirty="0">
              <a:solidFill>
                <a:srgbClr val="FFFF99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04248" y="5733256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99"/>
                </a:solidFill>
              </a:rPr>
              <a:t>(С.Ожегов)</a:t>
            </a:r>
            <a:endParaRPr lang="ru-RU" b="1" dirty="0">
              <a:solidFill>
                <a:srgbClr val="FFFF99"/>
              </a:solidFill>
            </a:endParaRPr>
          </a:p>
        </p:txBody>
      </p:sp>
      <p:pic>
        <p:nvPicPr>
          <p:cNvPr id="9" name="Picture 2" descr="G:\доброта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136904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уроки доброты картинки\fd8f07f8e8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7128792" cy="54006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90172" y="260648"/>
            <a:ext cx="63636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A5002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Всё в твоих руках</a:t>
            </a:r>
            <a:endParaRPr lang="ru-RU" sz="5400" b="1" cap="none" spc="0" dirty="0">
              <a:ln w="11430"/>
              <a:solidFill>
                <a:srgbClr val="A5002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641</TotalTime>
  <Words>104</Words>
  <Application>Microsoft Office PowerPoint</Application>
  <PresentationFormat>Экран (4:3)</PresentationFormat>
  <Paragraphs>30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user</cp:lastModifiedBy>
  <cp:revision>59</cp:revision>
  <dcterms:created xsi:type="dcterms:W3CDTF">2011-02-10T14:43:37Z</dcterms:created>
  <dcterms:modified xsi:type="dcterms:W3CDTF">2013-04-21T08:01:38Z</dcterms:modified>
</cp:coreProperties>
</file>