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D9383-A6F9-4F47-A375-640EFC9A394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B8DC-DB25-4CD7-93BE-B52AF0A24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5B8DC-DB25-4CD7-93BE-B52AF0A242D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2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8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2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6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2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1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6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1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CA33-D18A-4097-9985-C28C3755E4C3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10C1-CE84-475B-BA86-E2E2EA7E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Профессии в стихах.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Составилв</a:t>
            </a:r>
            <a:r>
              <a:rPr lang="ru-RU" dirty="0" smtClean="0"/>
              <a:t> Соколова Н.С</a:t>
            </a:r>
          </a:p>
          <a:p>
            <a:r>
              <a:rPr lang="ru-RU" dirty="0" smtClean="0"/>
              <a:t>Воспитатель ГБДОУ№34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22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про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6376"/>
            <a:ext cx="3888432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Проф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52450"/>
            <a:ext cx="3816424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9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проф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84529"/>
            <a:ext cx="3744416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лья\Desktop\проф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84529"/>
            <a:ext cx="395642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34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проф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2450"/>
            <a:ext cx="3888432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Наталья\Desktop\проф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552450"/>
            <a:ext cx="3888432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77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\Desktop\проф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92696"/>
            <a:ext cx="3816424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талья\Desktop\проф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711099"/>
            <a:ext cx="4032448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0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Desktop\проф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171"/>
            <a:ext cx="3816424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Наталья\Desktop\проф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50249"/>
            <a:ext cx="3888432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506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Экран (4:3)</PresentationFormat>
  <Paragraphs>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Профессии в стихах.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в стихах.</dc:title>
  <dc:creator>Наталья</dc:creator>
  <cp:lastModifiedBy>Наталья</cp:lastModifiedBy>
  <cp:revision>1</cp:revision>
  <dcterms:created xsi:type="dcterms:W3CDTF">2015-03-29T20:02:06Z</dcterms:created>
  <dcterms:modified xsi:type="dcterms:W3CDTF">2015-03-29T20:10:46Z</dcterms:modified>
</cp:coreProperties>
</file>