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D7D1-CC2A-4D9C-85E5-3EACC1CA50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A8A6-AC09-44EF-8E29-1D71D1AEA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48E19-8A45-461E-933D-B71DA48EA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5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8E19-8A45-461E-933D-B71DA48EA7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3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8E19-8A45-461E-933D-B71DA48EA7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9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8E19-8A45-461E-933D-B71DA48EA7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8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48E19-8A45-461E-933D-B71DA48EA7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62D4-0B65-436C-AA2E-9ABEFFFFED59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095C-65D1-417A-8C2D-091007DC5A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1643050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«Осеннее ассорти»</a:t>
            </a:r>
            <a:endParaRPr lang="ru-RU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92919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Автор проекта:</a:t>
            </a:r>
          </a:p>
          <a:p>
            <a:pPr algn="ctr"/>
            <a:r>
              <a:rPr lang="ru-RU" i="1" dirty="0" smtClean="0"/>
              <a:t>Воспитатели ГБДОУ №57</a:t>
            </a:r>
          </a:p>
          <a:p>
            <a:pPr algn="ctr"/>
            <a:r>
              <a:rPr lang="ru-RU" i="1" dirty="0" smtClean="0"/>
              <a:t>Бойцова Ю.Г.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59293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714356"/>
            <a:ext cx="6500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 бюджетное  дошкольное  образовательное учреждение  детский сад №57 комбинированного вида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Колпинского района Санкт-Петербурга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928671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Расширять и систематизировать знания детей об осени, пополнение и обогащение знаний детей по лексическим темам: «Грибы», «Хлеб», «Деревья», «Моя Родина»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171448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214554"/>
            <a:ext cx="821537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Социально – коммуникативное развитие:  расширить представление о многообразии и пользе созреваемых плодах в осенний период. Учить делиться впечатлениями, высказывать свои мысли, определять чувства. Учить вступать в диалог со взрослыми, сверстниками, внимательно выслушивать ответы, соблюдать правила поведения во время диалога. Воспитывать доброжелательное взаимоотношение в процессе общения. Продолжать развивать память, внимание, мышление через игры и игровые упражнения.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Познавательное развитие: Уточнить и систематизировать представления о признаках осени, развивать наблюдательность, поддерживать познавательный интерес. Актуализировать личный опыт детей, память, активность, формировать познавательный интерес.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Художественно – эстетическое развитие: закрепить знания о сезонных изменениях, происходящих в природе осенью. Создать эмоциональный настрой,  радостный, приподнятый.  Формировать эстетический вкус и, приобщение к миру прекрасного. Закреплять умение понимать, как композиторы, поэты, художники, используя разные средства выразительности (цвет, композицию, ритм), передают образ осени. Формировать умение коллективно творчески работать, умение согласовывать свои действия, договариваться друг с другом; развивать фантазию, чувство цвета, эстетический вкус, чувство ритма, аккуратность.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Речевое развитие: Развивать умение видеть красоту природы, поэтического слова. Развивать паять, обобщать словарь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Физическое развитие: Способствовать снятию напряжения, создавать благоприятный микроклимат в группе.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Активизировать родителей на взаимодействие с детским садом, привлечь внимание к принятию участия в конкурсе поделок «Огородные фантазии».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264318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928670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Досуг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1428736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385762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Рассматривание иллюстраций, чтение художественной литературы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92919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 сюжетно – ролевые игры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786191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использование мультимедийных презентаций;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128586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Организованная образовательная деятельность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3965571" y="189228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 flipV="1">
            <a:off x="5500694" y="1613402"/>
            <a:ext cx="1071570" cy="886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29256" y="3214686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821901" y="425053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000232" y="3214686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2857488" y="200024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29388" y="2571744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абота с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>
            <a:stCxn id="4" idx="3"/>
          </p:cNvCxnSpPr>
          <p:nvPr/>
        </p:nvCxnSpPr>
        <p:spPr>
          <a:xfrm>
            <a:off x="5643570" y="2966348"/>
            <a:ext cx="1000132" cy="34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71480"/>
            <a:ext cx="3940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5" y="1285860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1.Подбор материала и оборудования для образовательной деятельности, бесед, игровой деятельности.</a:t>
            </a:r>
          </a:p>
          <a:p>
            <a:r>
              <a:rPr lang="ru-RU" dirty="0" smtClean="0"/>
              <a:t>2. Подбор картинного материала, литературы, оформление папки – передвижки по теме проекта.</a:t>
            </a:r>
          </a:p>
          <a:p>
            <a:r>
              <a:rPr lang="ru-RU" dirty="0" smtClean="0"/>
              <a:t>3. Беседы проекта о значении проекта и о необходимости взаимодействия по данной проблеме.</a:t>
            </a:r>
          </a:p>
          <a:p>
            <a:r>
              <a:rPr lang="ru-RU" dirty="0" smtClean="0"/>
              <a:t>4. Подбор песен, игр и составление конспекта досуга.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00042"/>
            <a:ext cx="253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1.Социально – коммуникативное развитие: </a:t>
            </a:r>
            <a:r>
              <a:rPr lang="ru-RU" sz="1600" dirty="0" smtClean="0"/>
              <a:t>Сюжетно – ролевые игры: «Магазин», «Собираем урожай», «Накормим куклу обедом».  Театрализованные игры:  Игра – ситуация «В рощу к берёзкам», Игра – ситуация «Осенняя ярмарка», игра – ситуация «Сто погод на дворе». Дидактические игры: «Времена года», «Когда это бывает», «Сложи картинку», «Такой листик, лети ко мне», «С какого дерева листок», «Не ошибись», «К дереву беги», «В лес по грибы», «Домино Петербург», «Продолжи название».</a:t>
            </a:r>
            <a:endParaRPr lang="ru-RU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2.Позновательное развитие: </a:t>
            </a:r>
            <a:r>
              <a:rPr lang="ru-RU" sz="1600" dirty="0" smtClean="0"/>
              <a:t>Беседа с детьми на тему «Осеннее ассорти». Рассматривание картины (развивать эстетическое восприятие, обратить внимание детей, какими выразительными средствами пользовались художники, передавая красоту родной природы.) Беседы презентации: «В царстве грибов», «Земля – наш общий дом», «Откуда хлеб пришел», «Почему падают листья».</a:t>
            </a:r>
            <a:endParaRPr lang="ru-RU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Художественно – эстетическое развитие: </a:t>
            </a:r>
            <a:r>
              <a:rPr lang="ru-RU" sz="1600" dirty="0" smtClean="0"/>
              <a:t>Художественное творчество Аппликация «Люблю березку русскую», «Белые грибы», «Колосок».  Лепка «На лесной полянке выросли грибы»;  Лепка "Хлеб, хлебобулочные изделия" (из соленого теста), Лепка «Флюгер Адмиралтейства»; Рисование «Осенний лес», «Герб России»</a:t>
            </a:r>
            <a:endParaRPr lang="ru-RU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4.Речевое развитие: </a:t>
            </a:r>
            <a:r>
              <a:rPr lang="ru-RU" sz="1600" dirty="0" smtClean="0"/>
              <a:t>Чтение художественной литературы: Н.Павлова «Осень», </a:t>
            </a:r>
            <a:r>
              <a:rPr lang="ru-RU" sz="1600" dirty="0" err="1" smtClean="0"/>
              <a:t>А.Клинов</a:t>
            </a:r>
            <a:r>
              <a:rPr lang="ru-RU" sz="1600" dirty="0" smtClean="0"/>
              <a:t> «В воде осенью», В. Бианки «Когда готовятся к зиме», Дж. </a:t>
            </a:r>
            <a:r>
              <a:rPr lang="ru-RU" sz="1600" dirty="0" err="1" smtClean="0"/>
              <a:t>Родари</a:t>
            </a:r>
            <a:r>
              <a:rPr lang="ru-RU" sz="1600" dirty="0" smtClean="0"/>
              <a:t> «Большая морковка», М. Пришвин «Последние грибы», «Листопад» Н.Носов «Огурцы», «Про репку», К. Ушинский « Ветер и солнце», Л.Фёдоров «Кленовый лист», И Соколов – Микитов «Осень в лесу». </a:t>
            </a:r>
            <a:endParaRPr lang="ru-RU" sz="1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Физическое развитие: </a:t>
            </a:r>
            <a:r>
              <a:rPr lang="ru-RU" sz="1600" dirty="0" smtClean="0"/>
              <a:t>Подвижные игры: «Белки в лесу», «Охотники и зайцы», «У медведя во бору», «К дереву беги», «К названному дереву беги», «Листопад»; пальчиковые игры.</a:t>
            </a:r>
            <a:endParaRPr lang="ru-RU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507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Изобразительная деятельность: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xxx\AppData\Local\Microsoft\Windows\Temporary Internet Files\Content.Word\Фото0163.jpg"/>
          <p:cNvPicPr/>
          <p:nvPr/>
        </p:nvPicPr>
        <p:blipFill>
          <a:blip r:embed="rId3" cstate="print"/>
          <a:srcRect l="11544" t="14423" r="13095" b="6250"/>
          <a:stretch>
            <a:fillRect/>
          </a:stretch>
        </p:blipFill>
        <p:spPr bwMode="auto">
          <a:xfrm>
            <a:off x="6516216" y="1511739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xxx\AppData\Local\Microsoft\Windows\Temporary Internet Files\Content.Word\Фото0160.jpg"/>
          <p:cNvPicPr/>
          <p:nvPr/>
        </p:nvPicPr>
        <p:blipFill>
          <a:blip r:embed="rId4" cstate="print"/>
          <a:srcRect l="10102" t="12380" r="9406" b="8774"/>
          <a:stretch>
            <a:fillRect/>
          </a:stretch>
        </p:blipFill>
        <p:spPr bwMode="auto">
          <a:xfrm>
            <a:off x="1080459" y="1218982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:\Images\Фото0169.jpg"/>
          <p:cNvPicPr/>
          <p:nvPr/>
        </p:nvPicPr>
        <p:blipFill>
          <a:blip r:embed="rId5" cstate="print"/>
          <a:srcRect l="1443" t="9188" r="7803" b="1496"/>
          <a:stretch>
            <a:fillRect/>
          </a:stretch>
        </p:blipFill>
        <p:spPr bwMode="auto">
          <a:xfrm>
            <a:off x="3357263" y="4498953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N:\Images\Фото0166.jpg"/>
          <p:cNvPicPr/>
          <p:nvPr/>
        </p:nvPicPr>
        <p:blipFill>
          <a:blip r:embed="rId6" cstate="print"/>
          <a:srcRect l="20942" r="19634" b="2439"/>
          <a:stretch>
            <a:fillRect/>
          </a:stretch>
        </p:blipFill>
        <p:spPr bwMode="auto">
          <a:xfrm>
            <a:off x="3780370" y="1354088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3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3641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928670"/>
            <a:ext cx="585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Музыкальное развлечение «Прекрасна ты, осенняя пора».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xxx\AppData\Local\Microsoft\Windows\Temporary Internet Files\Content.Word\IMG_2250.jpg"/>
          <p:cNvPicPr/>
          <p:nvPr/>
        </p:nvPicPr>
        <p:blipFill>
          <a:blip r:embed="rId3" cstate="print"/>
          <a:srcRect r="9407"/>
          <a:stretch>
            <a:fillRect/>
          </a:stretch>
        </p:blipFill>
        <p:spPr bwMode="auto">
          <a:xfrm>
            <a:off x="1004872" y="1880494"/>
            <a:ext cx="2847975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:\Фото детей\праздник осени\IMG_22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754" y="2004312"/>
            <a:ext cx="242889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09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деятельность родителей и детей: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928670"/>
            <a:ext cx="585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92867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выставка работ «Огородные фантазии» </a:t>
            </a:r>
            <a:endParaRPr lang="ru-RU" dirty="0"/>
          </a:p>
        </p:txBody>
      </p:sp>
      <p:pic>
        <p:nvPicPr>
          <p:cNvPr id="8" name="Рисунок 7" descr="P:\Новая папка (2)\Фото0158.jpg"/>
          <p:cNvPicPr/>
          <p:nvPr/>
        </p:nvPicPr>
        <p:blipFill>
          <a:blip r:embed="rId3" cstate="print"/>
          <a:srcRect l="17819" r="19005" b="2805"/>
          <a:stretch>
            <a:fillRect/>
          </a:stretch>
        </p:blipFill>
        <p:spPr bwMode="auto">
          <a:xfrm>
            <a:off x="642910" y="1428736"/>
            <a:ext cx="200026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xxx\AppData\Local\Microsoft\Windows\Temporary Internet Files\Content.Word\WP_20141020_001.jpg"/>
          <p:cNvPicPr/>
          <p:nvPr/>
        </p:nvPicPr>
        <p:blipFill>
          <a:blip r:embed="rId4" cstate="print"/>
          <a:srcRect l="23570" t="4567" r="15980" b="2644"/>
          <a:stretch>
            <a:fillRect/>
          </a:stretch>
        </p:blipFill>
        <p:spPr bwMode="auto">
          <a:xfrm>
            <a:off x="6500826" y="1357298"/>
            <a:ext cx="2033593" cy="191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:\Фото детей\Новая папка\WP_20141020_004.jpg"/>
          <p:cNvPicPr/>
          <p:nvPr/>
        </p:nvPicPr>
        <p:blipFill>
          <a:blip r:embed="rId5" cstate="print"/>
          <a:srcRect l="10583" t="15676" r="17905" b="19819"/>
          <a:stretch>
            <a:fillRect/>
          </a:stretch>
        </p:blipFill>
        <p:spPr bwMode="auto">
          <a:xfrm>
            <a:off x="3829052" y="3966442"/>
            <a:ext cx="148589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:\Фото детей\Новая папка\WP_20141020_005.jpg"/>
          <p:cNvPicPr/>
          <p:nvPr/>
        </p:nvPicPr>
        <p:blipFill>
          <a:blip r:embed="rId6" cstate="print"/>
          <a:srcRect l="21486" t="21143" r="23036"/>
          <a:stretch>
            <a:fillRect/>
          </a:stretch>
        </p:blipFill>
        <p:spPr bwMode="auto">
          <a:xfrm>
            <a:off x="3428992" y="1500174"/>
            <a:ext cx="257175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71472" y="3500438"/>
            <a:ext cx="2090893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Семья Васильевой Лизы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3571876"/>
            <a:ext cx="2571768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Семья Хоняк Снежаны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3286124"/>
            <a:ext cx="2271391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Семья Богданова Тимофея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6000768"/>
            <a:ext cx="184731" cy="3077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51864" y="6264139"/>
            <a:ext cx="2129494" cy="3077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Семья Карпова Максима</a:t>
            </a:r>
            <a:endParaRPr lang="ru-RU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929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453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для родителей: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928670"/>
            <a:ext cx="5857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/>
          <a:srcRect l="20040" t="16235" r="19508" b="6988"/>
          <a:stretch>
            <a:fillRect/>
          </a:stretch>
        </p:blipFill>
        <p:spPr bwMode="auto">
          <a:xfrm>
            <a:off x="353184" y="2695793"/>
            <a:ext cx="24288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4"/>
          <a:srcRect l="25976" t="16834" r="25120" b="6212"/>
          <a:stretch>
            <a:fillRect/>
          </a:stretch>
        </p:blipFill>
        <p:spPr bwMode="auto">
          <a:xfrm>
            <a:off x="6507745" y="1039931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/>
          <a:srcRect l="25655" t="17237" r="25110" b="7402"/>
          <a:stretch>
            <a:fillRect/>
          </a:stretch>
        </p:blipFill>
        <p:spPr bwMode="auto">
          <a:xfrm>
            <a:off x="3485064" y="1451890"/>
            <a:ext cx="2319661" cy="29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774</Words>
  <Application>Microsoft Office PowerPoint</Application>
  <PresentationFormat>Экран (4:3)</PresentationFormat>
  <Paragraphs>50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лл</dc:title>
  <dc:creator>xxx</dc:creator>
  <cp:lastModifiedBy>Юлия Бойцова</cp:lastModifiedBy>
  <cp:revision>30</cp:revision>
  <dcterms:created xsi:type="dcterms:W3CDTF">2014-11-03T17:26:29Z</dcterms:created>
  <dcterms:modified xsi:type="dcterms:W3CDTF">2015-04-14T20:34:47Z</dcterms:modified>
</cp:coreProperties>
</file>