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8EBE8-746F-4B07-BD13-3EDCEA02B50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277137-4399-43A9-A734-0E0EC4EB4E21}">
      <dgm:prSet phldrT="[Текст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2800" dirty="0" smtClean="0">
              <a:solidFill>
                <a:schemeClr val="accent1">
                  <a:lumMod val="50000"/>
                </a:schemeClr>
              </a:solidFill>
            </a:rPr>
            <a:t>Внимание</a:t>
          </a:r>
          <a:endParaRPr lang="ru-RU" sz="2800" dirty="0">
            <a:solidFill>
              <a:schemeClr val="accent1">
                <a:lumMod val="50000"/>
              </a:schemeClr>
            </a:solidFill>
          </a:endParaRPr>
        </a:p>
      </dgm:t>
    </dgm:pt>
    <dgm:pt modelId="{8B424EF3-D9FF-4DAF-802D-95D9DC4B2D4C}" type="parTrans" cxnId="{16057BA5-F663-4BD7-8382-08FBFBC23397}">
      <dgm:prSet/>
      <dgm:spPr/>
      <dgm:t>
        <a:bodyPr/>
        <a:lstStyle/>
        <a:p>
          <a:endParaRPr lang="ru-RU"/>
        </a:p>
      </dgm:t>
    </dgm:pt>
    <dgm:pt modelId="{AEC68A88-E6C1-40D2-AB75-230438D8FF52}" type="sibTrans" cxnId="{16057BA5-F663-4BD7-8382-08FBFBC23397}">
      <dgm:prSet/>
      <dgm:spPr/>
      <dgm:t>
        <a:bodyPr/>
        <a:lstStyle/>
        <a:p>
          <a:endParaRPr lang="ru-RU"/>
        </a:p>
      </dgm:t>
    </dgm:pt>
    <dgm:pt modelId="{1AAE3E14-FA6B-4DB0-827D-63F18AA70E11}">
      <dgm:prSet phldrT="[Текст]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произвольное</a:t>
          </a:r>
          <a:endParaRPr lang="ru-RU" dirty="0">
            <a:solidFill>
              <a:srgbClr val="7030A0"/>
            </a:solidFill>
          </a:endParaRPr>
        </a:p>
      </dgm:t>
    </dgm:pt>
    <dgm:pt modelId="{E3562DF6-FD0C-4253-9806-D584DC16BDB5}" type="parTrans" cxnId="{CA0DD50D-A4DD-43B9-A553-8BA722BFEF55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ru-RU"/>
        </a:p>
      </dgm:t>
    </dgm:pt>
    <dgm:pt modelId="{7561B6AF-6C60-4D2C-A2A7-944C7FDBAEF5}" type="sibTrans" cxnId="{CA0DD50D-A4DD-43B9-A553-8BA722BFEF55}">
      <dgm:prSet/>
      <dgm:spPr/>
      <dgm:t>
        <a:bodyPr/>
        <a:lstStyle/>
        <a:p>
          <a:endParaRPr lang="ru-RU"/>
        </a:p>
      </dgm:t>
    </dgm:pt>
    <dgm:pt modelId="{74DB821C-2DE5-4592-81D9-C428057B9DDC}">
      <dgm:prSet phldrT="[Текст]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непроизвольное</a:t>
          </a:r>
          <a:endParaRPr lang="ru-RU" dirty="0">
            <a:solidFill>
              <a:srgbClr val="7030A0"/>
            </a:solidFill>
          </a:endParaRPr>
        </a:p>
      </dgm:t>
    </dgm:pt>
    <dgm:pt modelId="{F37E7C24-E485-4C76-9293-4D26E629A440}" type="parTrans" cxnId="{47C05BCC-B75D-4515-8748-BCB52AB78DA8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ru-RU"/>
        </a:p>
      </dgm:t>
    </dgm:pt>
    <dgm:pt modelId="{44ABFDB7-F719-4779-8A24-0ADBD65AAF6F}" type="sibTrans" cxnId="{47C05BCC-B75D-4515-8748-BCB52AB78DA8}">
      <dgm:prSet/>
      <dgm:spPr/>
      <dgm:t>
        <a:bodyPr/>
        <a:lstStyle/>
        <a:p>
          <a:endParaRPr lang="ru-RU"/>
        </a:p>
      </dgm:t>
    </dgm:pt>
    <dgm:pt modelId="{72B814C0-F465-4739-9256-322A68EC79CC}">
      <dgm:prSet/>
      <dgm:spPr/>
      <dgm:t>
        <a:bodyPr/>
        <a:lstStyle/>
        <a:p>
          <a:r>
            <a:rPr lang="ru-RU" u="sng" dirty="0" smtClean="0"/>
            <a:t>Пример</a:t>
          </a:r>
          <a:r>
            <a:rPr lang="ru-RU" dirty="0" smtClean="0"/>
            <a:t>:</a:t>
          </a:r>
        </a:p>
        <a:p>
          <a:r>
            <a:rPr lang="ru-RU" dirty="0" smtClean="0"/>
            <a:t>Выполнение самостоятельной работы.</a:t>
          </a:r>
          <a:endParaRPr lang="ru-RU" dirty="0"/>
        </a:p>
      </dgm:t>
    </dgm:pt>
    <dgm:pt modelId="{0FA8B9EC-13E5-498A-A84D-31B2B6012341}" type="parTrans" cxnId="{EC8E7CAA-FCA9-4AFA-A8FB-0964B7123E5E}">
      <dgm:prSet/>
      <dgm:spPr/>
      <dgm:t>
        <a:bodyPr/>
        <a:lstStyle/>
        <a:p>
          <a:endParaRPr lang="ru-RU"/>
        </a:p>
      </dgm:t>
    </dgm:pt>
    <dgm:pt modelId="{4CBC21D2-1DEB-4C6F-83AB-B5B1D07B2CD8}" type="sibTrans" cxnId="{EC8E7CAA-FCA9-4AFA-A8FB-0964B7123E5E}">
      <dgm:prSet/>
      <dgm:spPr/>
      <dgm:t>
        <a:bodyPr/>
        <a:lstStyle/>
        <a:p>
          <a:endParaRPr lang="ru-RU"/>
        </a:p>
      </dgm:t>
    </dgm:pt>
    <dgm:pt modelId="{A474CDD3-1D59-4205-8744-904756D6FEFB}">
      <dgm:prSet/>
      <dgm:spPr/>
      <dgm:t>
        <a:bodyPr/>
        <a:lstStyle/>
        <a:p>
          <a:r>
            <a:rPr lang="ru-RU" u="sng" dirty="0" smtClean="0"/>
            <a:t>Пример</a:t>
          </a:r>
          <a:r>
            <a:rPr lang="ru-RU" dirty="0" smtClean="0"/>
            <a:t>: </a:t>
          </a:r>
        </a:p>
        <a:p>
          <a:r>
            <a:rPr lang="ru-RU" dirty="0" smtClean="0"/>
            <a:t>Обернуться на звук открывающейся двери</a:t>
          </a:r>
          <a:endParaRPr lang="ru-RU" dirty="0"/>
        </a:p>
      </dgm:t>
    </dgm:pt>
    <dgm:pt modelId="{02B05943-36B9-4215-B125-92724D6C709C}" type="parTrans" cxnId="{33777A94-36E0-426B-A867-D1F893C97B22}">
      <dgm:prSet/>
      <dgm:spPr/>
      <dgm:t>
        <a:bodyPr/>
        <a:lstStyle/>
        <a:p>
          <a:endParaRPr lang="ru-RU"/>
        </a:p>
      </dgm:t>
    </dgm:pt>
    <dgm:pt modelId="{F03ED124-60C5-4275-880B-F8248C279D6F}" type="sibTrans" cxnId="{33777A94-36E0-426B-A867-D1F893C97B22}">
      <dgm:prSet/>
      <dgm:spPr/>
      <dgm:t>
        <a:bodyPr/>
        <a:lstStyle/>
        <a:p>
          <a:endParaRPr lang="ru-RU"/>
        </a:p>
      </dgm:t>
    </dgm:pt>
    <dgm:pt modelId="{A72A1DBB-6544-48B4-8EA4-95304CA6D3EA}" type="pres">
      <dgm:prSet presAssocID="{4B48EBE8-746F-4B07-BD13-3EDCEA02B5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6134D6-57FC-4DB3-9636-05B9015E35C1}" type="pres">
      <dgm:prSet presAssocID="{49277137-4399-43A9-A734-0E0EC4EB4E21}" presName="hierRoot1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ABE81FB7-A47F-48B9-AB86-7E74AF3173EA}" type="pres">
      <dgm:prSet presAssocID="{49277137-4399-43A9-A734-0E0EC4EB4E21}" presName="composit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BA725F9-DF57-44EE-905F-1E5E2307DB1B}" type="pres">
      <dgm:prSet presAssocID="{49277137-4399-43A9-A734-0E0EC4EB4E21}" presName="background" presStyleLbl="node0" presStyleIdx="0" presStyleCnt="1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20848384-D7B4-4574-B06D-C30F52DAF790}" type="pres">
      <dgm:prSet presAssocID="{49277137-4399-43A9-A734-0E0EC4EB4E21}" presName="text" presStyleLbl="fgAcc0" presStyleIdx="0" presStyleCnt="1" custLinFactNeighborX="-627" custLinFactNeighborY="-24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E8D607-7755-4134-83FD-6457A565E25F}" type="pres">
      <dgm:prSet presAssocID="{49277137-4399-43A9-A734-0E0EC4EB4E21}" presName="hierChild2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9A7401F3-E32F-4C3F-AD34-98BEBC4ED982}" type="pres">
      <dgm:prSet presAssocID="{E3562DF6-FD0C-4253-9806-D584DC16BDB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22DBD40-2162-43CF-90FC-9B2A15E29E10}" type="pres">
      <dgm:prSet presAssocID="{1AAE3E14-FA6B-4DB0-827D-63F18AA70E11}" presName="hierRoot2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2BEB1198-1B90-4F2E-B4BC-9FBFEF37AF56}" type="pres">
      <dgm:prSet presAssocID="{1AAE3E14-FA6B-4DB0-827D-63F18AA70E11}" presName="composite2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53412961-CCB1-4732-BB71-34EEB66766D4}" type="pres">
      <dgm:prSet presAssocID="{1AAE3E14-FA6B-4DB0-827D-63F18AA70E11}" presName="background2" presStyleLbl="node2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8C6C4D65-6814-4A3B-AA35-61FC0B327D33}" type="pres">
      <dgm:prSet presAssocID="{1AAE3E14-FA6B-4DB0-827D-63F18AA70E1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FA460-E8A2-4F08-8477-4AA7EA8F6EB6}" type="pres">
      <dgm:prSet presAssocID="{1AAE3E14-FA6B-4DB0-827D-63F18AA70E11}" presName="hierChild3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FF96059F-7A3C-41FD-9961-4A9959617AF3}" type="pres">
      <dgm:prSet presAssocID="{0FA8B9EC-13E5-498A-A84D-31B2B6012341}" presName="Name17" presStyleLbl="parChTrans1D3" presStyleIdx="0" presStyleCnt="2"/>
      <dgm:spPr/>
      <dgm:t>
        <a:bodyPr/>
        <a:lstStyle/>
        <a:p>
          <a:endParaRPr lang="ru-RU"/>
        </a:p>
      </dgm:t>
    </dgm:pt>
    <dgm:pt modelId="{5DA61ADE-67A0-4793-B853-FD689D8A75BD}" type="pres">
      <dgm:prSet presAssocID="{72B814C0-F465-4739-9256-322A68EC79CC}" presName="hierRoot3" presStyleCnt="0"/>
      <dgm:spPr/>
    </dgm:pt>
    <dgm:pt modelId="{BBDA690A-0B56-4F38-B13F-722C6A655725}" type="pres">
      <dgm:prSet presAssocID="{72B814C0-F465-4739-9256-322A68EC79CC}" presName="composite3" presStyleCnt="0"/>
      <dgm:spPr/>
    </dgm:pt>
    <dgm:pt modelId="{5B1C918D-86B3-456B-9708-7A64AB93A431}" type="pres">
      <dgm:prSet presAssocID="{72B814C0-F465-4739-9256-322A68EC79CC}" presName="background3" presStyleLbl="node3" presStyleIdx="0" presStyleCnt="2"/>
      <dgm:spPr/>
    </dgm:pt>
    <dgm:pt modelId="{6CE72E21-5A0B-4332-8277-3C7D143CFB06}" type="pres">
      <dgm:prSet presAssocID="{72B814C0-F465-4739-9256-322A68EC79C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CF5A4B-A488-4257-8A1C-43ADEDAC0E72}" type="pres">
      <dgm:prSet presAssocID="{72B814C0-F465-4739-9256-322A68EC79CC}" presName="hierChild4" presStyleCnt="0"/>
      <dgm:spPr/>
    </dgm:pt>
    <dgm:pt modelId="{3ED36D05-A58F-4C10-8C66-7FBDB8E7D73D}" type="pres">
      <dgm:prSet presAssocID="{F37E7C24-E485-4C76-9293-4D26E629A44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89AE0EF-C3B3-4B7F-BA8C-0311E16F1BFD}" type="pres">
      <dgm:prSet presAssocID="{74DB821C-2DE5-4592-81D9-C428057B9DDC}" presName="hierRoot2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C0159BD9-122A-4A85-867A-3DB83B6163DC}" type="pres">
      <dgm:prSet presAssocID="{74DB821C-2DE5-4592-81D9-C428057B9DDC}" presName="composite2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A69A7554-81E9-4CCC-83DD-72A4EE666E65}" type="pres">
      <dgm:prSet presAssocID="{74DB821C-2DE5-4592-81D9-C428057B9DDC}" presName="background2" presStyleLbl="node2" presStyleIdx="1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1A13FFD5-8F7B-48D5-823D-8E87D8CE35D5}" type="pres">
      <dgm:prSet presAssocID="{74DB821C-2DE5-4592-81D9-C428057B9DD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52AFEE-6EE6-427C-B737-BF0CA9B129C6}" type="pres">
      <dgm:prSet presAssocID="{74DB821C-2DE5-4592-81D9-C428057B9DDC}" presName="hierChild3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8493AC8C-0F3B-4A5B-AF61-DD95C91DD407}" type="pres">
      <dgm:prSet presAssocID="{02B05943-36B9-4215-B125-92724D6C709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6B74805E-7086-4158-9509-E29E62A9261E}" type="pres">
      <dgm:prSet presAssocID="{A474CDD3-1D59-4205-8744-904756D6FEFB}" presName="hierRoot3" presStyleCnt="0"/>
      <dgm:spPr/>
    </dgm:pt>
    <dgm:pt modelId="{7EFBEA74-2E3F-4CBA-9831-F99BAFB9FDBB}" type="pres">
      <dgm:prSet presAssocID="{A474CDD3-1D59-4205-8744-904756D6FEFB}" presName="composite3" presStyleCnt="0"/>
      <dgm:spPr/>
    </dgm:pt>
    <dgm:pt modelId="{BCD156BD-39EF-45C7-A38D-EC152D6394BC}" type="pres">
      <dgm:prSet presAssocID="{A474CDD3-1D59-4205-8744-904756D6FEFB}" presName="background3" presStyleLbl="node3" presStyleIdx="1" presStyleCnt="2"/>
      <dgm:spPr/>
    </dgm:pt>
    <dgm:pt modelId="{E1D7E1A1-5C28-4D5F-88E9-9CE6968503CA}" type="pres">
      <dgm:prSet presAssocID="{A474CDD3-1D59-4205-8744-904756D6FEFB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E3AA64-C890-4D34-A3F6-48BBBF5F1484}" type="pres">
      <dgm:prSet presAssocID="{A474CDD3-1D59-4205-8744-904756D6FEFB}" presName="hierChild4" presStyleCnt="0"/>
      <dgm:spPr/>
    </dgm:pt>
  </dgm:ptLst>
  <dgm:cxnLst>
    <dgm:cxn modelId="{47C05BCC-B75D-4515-8748-BCB52AB78DA8}" srcId="{49277137-4399-43A9-A734-0E0EC4EB4E21}" destId="{74DB821C-2DE5-4592-81D9-C428057B9DDC}" srcOrd="1" destOrd="0" parTransId="{F37E7C24-E485-4C76-9293-4D26E629A440}" sibTransId="{44ABFDB7-F719-4779-8A24-0ADBD65AAF6F}"/>
    <dgm:cxn modelId="{771E32FE-C7DA-4AB6-969A-1D45C80674E5}" type="presOf" srcId="{74DB821C-2DE5-4592-81D9-C428057B9DDC}" destId="{1A13FFD5-8F7B-48D5-823D-8E87D8CE35D5}" srcOrd="0" destOrd="0" presId="urn:microsoft.com/office/officeart/2005/8/layout/hierarchy1"/>
    <dgm:cxn modelId="{68339468-6E40-439F-AF64-BD3FC867975C}" type="presOf" srcId="{49277137-4399-43A9-A734-0E0EC4EB4E21}" destId="{20848384-D7B4-4574-B06D-C30F52DAF790}" srcOrd="0" destOrd="0" presId="urn:microsoft.com/office/officeart/2005/8/layout/hierarchy1"/>
    <dgm:cxn modelId="{CA0DD50D-A4DD-43B9-A553-8BA722BFEF55}" srcId="{49277137-4399-43A9-A734-0E0EC4EB4E21}" destId="{1AAE3E14-FA6B-4DB0-827D-63F18AA70E11}" srcOrd="0" destOrd="0" parTransId="{E3562DF6-FD0C-4253-9806-D584DC16BDB5}" sibTransId="{7561B6AF-6C60-4D2C-A2A7-944C7FDBAEF5}"/>
    <dgm:cxn modelId="{E432CB17-A2A2-4494-BD08-AFADB73DF5AC}" type="presOf" srcId="{02B05943-36B9-4215-B125-92724D6C709C}" destId="{8493AC8C-0F3B-4A5B-AF61-DD95C91DD407}" srcOrd="0" destOrd="0" presId="urn:microsoft.com/office/officeart/2005/8/layout/hierarchy1"/>
    <dgm:cxn modelId="{16057BA5-F663-4BD7-8382-08FBFBC23397}" srcId="{4B48EBE8-746F-4B07-BD13-3EDCEA02B50E}" destId="{49277137-4399-43A9-A734-0E0EC4EB4E21}" srcOrd="0" destOrd="0" parTransId="{8B424EF3-D9FF-4DAF-802D-95D9DC4B2D4C}" sibTransId="{AEC68A88-E6C1-40D2-AB75-230438D8FF52}"/>
    <dgm:cxn modelId="{CF806226-A2AF-4E0D-A4C3-C848CD17DE65}" type="presOf" srcId="{1AAE3E14-FA6B-4DB0-827D-63F18AA70E11}" destId="{8C6C4D65-6814-4A3B-AA35-61FC0B327D33}" srcOrd="0" destOrd="0" presId="urn:microsoft.com/office/officeart/2005/8/layout/hierarchy1"/>
    <dgm:cxn modelId="{17EC736E-BF35-4C11-98ED-6C25AFDF7F7A}" type="presOf" srcId="{72B814C0-F465-4739-9256-322A68EC79CC}" destId="{6CE72E21-5A0B-4332-8277-3C7D143CFB06}" srcOrd="0" destOrd="0" presId="urn:microsoft.com/office/officeart/2005/8/layout/hierarchy1"/>
    <dgm:cxn modelId="{BD18B168-AB52-46F8-BBCB-CA9EA7D3C333}" type="presOf" srcId="{E3562DF6-FD0C-4253-9806-D584DC16BDB5}" destId="{9A7401F3-E32F-4C3F-AD34-98BEBC4ED982}" srcOrd="0" destOrd="0" presId="urn:microsoft.com/office/officeart/2005/8/layout/hierarchy1"/>
    <dgm:cxn modelId="{EC8E7CAA-FCA9-4AFA-A8FB-0964B7123E5E}" srcId="{1AAE3E14-FA6B-4DB0-827D-63F18AA70E11}" destId="{72B814C0-F465-4739-9256-322A68EC79CC}" srcOrd="0" destOrd="0" parTransId="{0FA8B9EC-13E5-498A-A84D-31B2B6012341}" sibTransId="{4CBC21D2-1DEB-4C6F-83AB-B5B1D07B2CD8}"/>
    <dgm:cxn modelId="{D09F4922-B561-4785-BA43-B87F7A02EFE3}" type="presOf" srcId="{A474CDD3-1D59-4205-8744-904756D6FEFB}" destId="{E1D7E1A1-5C28-4D5F-88E9-9CE6968503CA}" srcOrd="0" destOrd="0" presId="urn:microsoft.com/office/officeart/2005/8/layout/hierarchy1"/>
    <dgm:cxn modelId="{8970FF27-CF72-43E3-8E9B-F051E2B70D20}" type="presOf" srcId="{4B48EBE8-746F-4B07-BD13-3EDCEA02B50E}" destId="{A72A1DBB-6544-48B4-8EA4-95304CA6D3EA}" srcOrd="0" destOrd="0" presId="urn:microsoft.com/office/officeart/2005/8/layout/hierarchy1"/>
    <dgm:cxn modelId="{45BA2B0E-CBE0-4140-9E99-CB919A8E03D6}" type="presOf" srcId="{F37E7C24-E485-4C76-9293-4D26E629A440}" destId="{3ED36D05-A58F-4C10-8C66-7FBDB8E7D73D}" srcOrd="0" destOrd="0" presId="urn:microsoft.com/office/officeart/2005/8/layout/hierarchy1"/>
    <dgm:cxn modelId="{33777A94-36E0-426B-A867-D1F893C97B22}" srcId="{74DB821C-2DE5-4592-81D9-C428057B9DDC}" destId="{A474CDD3-1D59-4205-8744-904756D6FEFB}" srcOrd="0" destOrd="0" parTransId="{02B05943-36B9-4215-B125-92724D6C709C}" sibTransId="{F03ED124-60C5-4275-880B-F8248C279D6F}"/>
    <dgm:cxn modelId="{20F28634-5D2B-4334-AB16-ADAE92FF6F26}" type="presOf" srcId="{0FA8B9EC-13E5-498A-A84D-31B2B6012341}" destId="{FF96059F-7A3C-41FD-9961-4A9959617AF3}" srcOrd="0" destOrd="0" presId="urn:microsoft.com/office/officeart/2005/8/layout/hierarchy1"/>
    <dgm:cxn modelId="{1984D1BB-0305-4808-B591-234CE4D54CA9}" type="presParOf" srcId="{A72A1DBB-6544-48B4-8EA4-95304CA6D3EA}" destId="{F06134D6-57FC-4DB3-9636-05B9015E35C1}" srcOrd="0" destOrd="0" presId="urn:microsoft.com/office/officeart/2005/8/layout/hierarchy1"/>
    <dgm:cxn modelId="{DD5F13F1-2FA6-4F8C-A8F2-697B9786CD5D}" type="presParOf" srcId="{F06134D6-57FC-4DB3-9636-05B9015E35C1}" destId="{ABE81FB7-A47F-48B9-AB86-7E74AF3173EA}" srcOrd="0" destOrd="0" presId="urn:microsoft.com/office/officeart/2005/8/layout/hierarchy1"/>
    <dgm:cxn modelId="{1872D83A-FDBE-4099-ACB8-C8D51E9D746C}" type="presParOf" srcId="{ABE81FB7-A47F-48B9-AB86-7E74AF3173EA}" destId="{0BA725F9-DF57-44EE-905F-1E5E2307DB1B}" srcOrd="0" destOrd="0" presId="urn:microsoft.com/office/officeart/2005/8/layout/hierarchy1"/>
    <dgm:cxn modelId="{A52E5721-9CEA-43F2-9D4F-E302229D63BB}" type="presParOf" srcId="{ABE81FB7-A47F-48B9-AB86-7E74AF3173EA}" destId="{20848384-D7B4-4574-B06D-C30F52DAF790}" srcOrd="1" destOrd="0" presId="urn:microsoft.com/office/officeart/2005/8/layout/hierarchy1"/>
    <dgm:cxn modelId="{56025123-87B7-4CBF-AC2F-B6BF529FCF96}" type="presParOf" srcId="{F06134D6-57FC-4DB3-9636-05B9015E35C1}" destId="{1AE8D607-7755-4134-83FD-6457A565E25F}" srcOrd="1" destOrd="0" presId="urn:microsoft.com/office/officeart/2005/8/layout/hierarchy1"/>
    <dgm:cxn modelId="{E596B62A-F37A-4E45-B992-940BC4A46BC0}" type="presParOf" srcId="{1AE8D607-7755-4134-83FD-6457A565E25F}" destId="{9A7401F3-E32F-4C3F-AD34-98BEBC4ED982}" srcOrd="0" destOrd="0" presId="urn:microsoft.com/office/officeart/2005/8/layout/hierarchy1"/>
    <dgm:cxn modelId="{C957C167-E667-42B2-87D1-899E77E9CE2B}" type="presParOf" srcId="{1AE8D607-7755-4134-83FD-6457A565E25F}" destId="{522DBD40-2162-43CF-90FC-9B2A15E29E10}" srcOrd="1" destOrd="0" presId="urn:microsoft.com/office/officeart/2005/8/layout/hierarchy1"/>
    <dgm:cxn modelId="{EBA4734D-06BB-4AE8-94D1-EC5A551A6FF5}" type="presParOf" srcId="{522DBD40-2162-43CF-90FC-9B2A15E29E10}" destId="{2BEB1198-1B90-4F2E-B4BC-9FBFEF37AF56}" srcOrd="0" destOrd="0" presId="urn:microsoft.com/office/officeart/2005/8/layout/hierarchy1"/>
    <dgm:cxn modelId="{E6DF78C6-563A-4F2B-ABF7-E433A518B6E7}" type="presParOf" srcId="{2BEB1198-1B90-4F2E-B4BC-9FBFEF37AF56}" destId="{53412961-CCB1-4732-BB71-34EEB66766D4}" srcOrd="0" destOrd="0" presId="urn:microsoft.com/office/officeart/2005/8/layout/hierarchy1"/>
    <dgm:cxn modelId="{0E429F0F-F7F0-4187-8DB6-B781DAFD8415}" type="presParOf" srcId="{2BEB1198-1B90-4F2E-B4BC-9FBFEF37AF56}" destId="{8C6C4D65-6814-4A3B-AA35-61FC0B327D33}" srcOrd="1" destOrd="0" presId="urn:microsoft.com/office/officeart/2005/8/layout/hierarchy1"/>
    <dgm:cxn modelId="{BBD729A4-2817-4A13-A21F-A997C87872C6}" type="presParOf" srcId="{522DBD40-2162-43CF-90FC-9B2A15E29E10}" destId="{33AFA460-E8A2-4F08-8477-4AA7EA8F6EB6}" srcOrd="1" destOrd="0" presId="urn:microsoft.com/office/officeart/2005/8/layout/hierarchy1"/>
    <dgm:cxn modelId="{C73C4A5D-EC43-4748-95BD-18C2C8543E7F}" type="presParOf" srcId="{33AFA460-E8A2-4F08-8477-4AA7EA8F6EB6}" destId="{FF96059F-7A3C-41FD-9961-4A9959617AF3}" srcOrd="0" destOrd="0" presId="urn:microsoft.com/office/officeart/2005/8/layout/hierarchy1"/>
    <dgm:cxn modelId="{0CB9C8D0-2563-4E37-92BE-3886BF93545B}" type="presParOf" srcId="{33AFA460-E8A2-4F08-8477-4AA7EA8F6EB6}" destId="{5DA61ADE-67A0-4793-B853-FD689D8A75BD}" srcOrd="1" destOrd="0" presId="urn:microsoft.com/office/officeart/2005/8/layout/hierarchy1"/>
    <dgm:cxn modelId="{8D51FF46-9704-4FE3-B183-F2BEB71CE7DA}" type="presParOf" srcId="{5DA61ADE-67A0-4793-B853-FD689D8A75BD}" destId="{BBDA690A-0B56-4F38-B13F-722C6A655725}" srcOrd="0" destOrd="0" presId="urn:microsoft.com/office/officeart/2005/8/layout/hierarchy1"/>
    <dgm:cxn modelId="{21B591A7-7A0F-4125-88CA-9BFE74A0CABE}" type="presParOf" srcId="{BBDA690A-0B56-4F38-B13F-722C6A655725}" destId="{5B1C918D-86B3-456B-9708-7A64AB93A431}" srcOrd="0" destOrd="0" presId="urn:microsoft.com/office/officeart/2005/8/layout/hierarchy1"/>
    <dgm:cxn modelId="{22509C13-A1E5-4798-811B-DDF3CA4BE2E8}" type="presParOf" srcId="{BBDA690A-0B56-4F38-B13F-722C6A655725}" destId="{6CE72E21-5A0B-4332-8277-3C7D143CFB06}" srcOrd="1" destOrd="0" presId="urn:microsoft.com/office/officeart/2005/8/layout/hierarchy1"/>
    <dgm:cxn modelId="{636875AE-FADD-41A8-9DCD-20A74118F4D1}" type="presParOf" srcId="{5DA61ADE-67A0-4793-B853-FD689D8A75BD}" destId="{64CF5A4B-A488-4257-8A1C-43ADEDAC0E72}" srcOrd="1" destOrd="0" presId="urn:microsoft.com/office/officeart/2005/8/layout/hierarchy1"/>
    <dgm:cxn modelId="{C906BFE4-7586-493D-A56C-6D717D020646}" type="presParOf" srcId="{1AE8D607-7755-4134-83FD-6457A565E25F}" destId="{3ED36D05-A58F-4C10-8C66-7FBDB8E7D73D}" srcOrd="2" destOrd="0" presId="urn:microsoft.com/office/officeart/2005/8/layout/hierarchy1"/>
    <dgm:cxn modelId="{79B3A713-ED5C-45B3-AF08-5326C8A264AA}" type="presParOf" srcId="{1AE8D607-7755-4134-83FD-6457A565E25F}" destId="{B89AE0EF-C3B3-4B7F-BA8C-0311E16F1BFD}" srcOrd="3" destOrd="0" presId="urn:microsoft.com/office/officeart/2005/8/layout/hierarchy1"/>
    <dgm:cxn modelId="{60E5FF20-55E3-4168-B6CA-4DDC35BC0172}" type="presParOf" srcId="{B89AE0EF-C3B3-4B7F-BA8C-0311E16F1BFD}" destId="{C0159BD9-122A-4A85-867A-3DB83B6163DC}" srcOrd="0" destOrd="0" presId="urn:microsoft.com/office/officeart/2005/8/layout/hierarchy1"/>
    <dgm:cxn modelId="{1449D516-243C-47E3-9F0C-8DBA1B0DDB2F}" type="presParOf" srcId="{C0159BD9-122A-4A85-867A-3DB83B6163DC}" destId="{A69A7554-81E9-4CCC-83DD-72A4EE666E65}" srcOrd="0" destOrd="0" presId="urn:microsoft.com/office/officeart/2005/8/layout/hierarchy1"/>
    <dgm:cxn modelId="{4C38B00A-7748-4079-8E7E-4FEBD9797D74}" type="presParOf" srcId="{C0159BD9-122A-4A85-867A-3DB83B6163DC}" destId="{1A13FFD5-8F7B-48D5-823D-8E87D8CE35D5}" srcOrd="1" destOrd="0" presId="urn:microsoft.com/office/officeart/2005/8/layout/hierarchy1"/>
    <dgm:cxn modelId="{6EEC4158-AAE8-4C19-B872-29EF9D651538}" type="presParOf" srcId="{B89AE0EF-C3B3-4B7F-BA8C-0311E16F1BFD}" destId="{6652AFEE-6EE6-427C-B737-BF0CA9B129C6}" srcOrd="1" destOrd="0" presId="urn:microsoft.com/office/officeart/2005/8/layout/hierarchy1"/>
    <dgm:cxn modelId="{F42DA88E-BECF-487E-BB7C-C05AFC9B598F}" type="presParOf" srcId="{6652AFEE-6EE6-427C-B737-BF0CA9B129C6}" destId="{8493AC8C-0F3B-4A5B-AF61-DD95C91DD407}" srcOrd="0" destOrd="0" presId="urn:microsoft.com/office/officeart/2005/8/layout/hierarchy1"/>
    <dgm:cxn modelId="{C0377B20-C96B-4743-83C7-525FFDAD2C9A}" type="presParOf" srcId="{6652AFEE-6EE6-427C-B737-BF0CA9B129C6}" destId="{6B74805E-7086-4158-9509-E29E62A9261E}" srcOrd="1" destOrd="0" presId="urn:microsoft.com/office/officeart/2005/8/layout/hierarchy1"/>
    <dgm:cxn modelId="{EF132A96-1130-4EFF-B863-8B8E92CA20EB}" type="presParOf" srcId="{6B74805E-7086-4158-9509-E29E62A9261E}" destId="{7EFBEA74-2E3F-4CBA-9831-F99BAFB9FDBB}" srcOrd="0" destOrd="0" presId="urn:microsoft.com/office/officeart/2005/8/layout/hierarchy1"/>
    <dgm:cxn modelId="{A30229E0-9D7A-4E70-A3EF-D54B10F91765}" type="presParOf" srcId="{7EFBEA74-2E3F-4CBA-9831-F99BAFB9FDBB}" destId="{BCD156BD-39EF-45C7-A38D-EC152D6394BC}" srcOrd="0" destOrd="0" presId="urn:microsoft.com/office/officeart/2005/8/layout/hierarchy1"/>
    <dgm:cxn modelId="{9500434D-8376-48EE-B1A8-A3D3FC2BC7A7}" type="presParOf" srcId="{7EFBEA74-2E3F-4CBA-9831-F99BAFB9FDBB}" destId="{E1D7E1A1-5C28-4D5F-88E9-9CE6968503CA}" srcOrd="1" destOrd="0" presId="urn:microsoft.com/office/officeart/2005/8/layout/hierarchy1"/>
    <dgm:cxn modelId="{5487446A-5A87-4A20-B5AF-AFFE94171B2B}" type="presParOf" srcId="{6B74805E-7086-4158-9509-E29E62A9261E}" destId="{3AE3AA64-C890-4D34-A3F6-48BBBF5F1484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4208C0-E3F6-482D-BE25-79353EF634D2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32FFB9-42AC-4D60-A3D0-A4DDAF013E5F}">
      <dgm:prSet phldrT="[Текст]"/>
      <dgm:spPr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Свойства внимания</a:t>
          </a:r>
          <a:endParaRPr lang="ru-RU" b="1" dirty="0">
            <a:solidFill>
              <a:srgbClr val="7030A0"/>
            </a:solidFill>
          </a:endParaRPr>
        </a:p>
      </dgm:t>
    </dgm:pt>
    <dgm:pt modelId="{3ABF96F4-DDEF-4EBB-BB72-15249B0236DA}" type="parTrans" cxnId="{913C3EA1-D868-4CD8-9045-5079FEEA529B}">
      <dgm:prSet/>
      <dgm:spPr/>
      <dgm:t>
        <a:bodyPr/>
        <a:lstStyle/>
        <a:p>
          <a:endParaRPr lang="ru-RU"/>
        </a:p>
      </dgm:t>
    </dgm:pt>
    <dgm:pt modelId="{A4394E42-D16E-46F3-9FB4-85F3A2ED6791}" type="sibTrans" cxnId="{913C3EA1-D868-4CD8-9045-5079FEEA529B}">
      <dgm:prSet/>
      <dgm:spPr/>
      <dgm:t>
        <a:bodyPr/>
        <a:lstStyle/>
        <a:p>
          <a:endParaRPr lang="ru-RU"/>
        </a:p>
      </dgm:t>
    </dgm:pt>
    <dgm:pt modelId="{2A89BB4D-3528-4CDF-B0AF-E309AC257C5E}">
      <dgm:prSet phldrT="[Текст]"/>
      <dgm:spPr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Концентрация внимания</a:t>
          </a:r>
          <a:endParaRPr lang="ru-RU" b="1" dirty="0">
            <a:solidFill>
              <a:srgbClr val="7030A0"/>
            </a:solidFill>
          </a:endParaRPr>
        </a:p>
      </dgm:t>
    </dgm:pt>
    <dgm:pt modelId="{D0E1C71C-290D-4B4D-BC1A-7D7A0AC0A517}" type="parTrans" cxnId="{298C93DC-9F09-4A60-B79A-0800A837D9E9}">
      <dgm:prSet/>
      <dgm:spPr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gm:spPr>
      <dgm:t>
        <a:bodyPr/>
        <a:lstStyle/>
        <a:p>
          <a:endParaRPr lang="ru-RU"/>
        </a:p>
      </dgm:t>
    </dgm:pt>
    <dgm:pt modelId="{485AD853-8FB8-4F58-9665-143C85136D1E}" type="sibTrans" cxnId="{298C93DC-9F09-4A60-B79A-0800A837D9E9}">
      <dgm:prSet/>
      <dgm:spPr/>
      <dgm:t>
        <a:bodyPr/>
        <a:lstStyle/>
        <a:p>
          <a:endParaRPr lang="ru-RU"/>
        </a:p>
      </dgm:t>
    </dgm:pt>
    <dgm:pt modelId="{4018BD1B-0C55-4ACD-ACC1-629D295E40A0}">
      <dgm:prSet phldrT="[Текст]"/>
      <dgm:spPr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Устойчивость внимания</a:t>
          </a:r>
          <a:endParaRPr lang="ru-RU" b="1" dirty="0">
            <a:solidFill>
              <a:srgbClr val="7030A0"/>
            </a:solidFill>
          </a:endParaRPr>
        </a:p>
      </dgm:t>
    </dgm:pt>
    <dgm:pt modelId="{0F15E687-5B41-4FE9-A26F-44CD6508F10F}" type="parTrans" cxnId="{B78D957B-60B5-40C0-85AD-B23D16837268}">
      <dgm:prSet/>
      <dgm:spPr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gm:spPr>
      <dgm:t>
        <a:bodyPr/>
        <a:lstStyle/>
        <a:p>
          <a:endParaRPr lang="ru-RU"/>
        </a:p>
      </dgm:t>
    </dgm:pt>
    <dgm:pt modelId="{AC344BA0-158A-4609-8715-B134C8DB4CAD}" type="sibTrans" cxnId="{B78D957B-60B5-40C0-85AD-B23D16837268}">
      <dgm:prSet/>
      <dgm:spPr/>
      <dgm:t>
        <a:bodyPr/>
        <a:lstStyle/>
        <a:p>
          <a:endParaRPr lang="ru-RU"/>
        </a:p>
      </dgm:t>
    </dgm:pt>
    <dgm:pt modelId="{9EA22E77-8CD1-4479-AE41-877EAC753770}">
      <dgm:prSet phldrT="[Текст]"/>
      <dgm:spPr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Переключение внимания</a:t>
          </a:r>
          <a:endParaRPr lang="ru-RU" b="1" dirty="0">
            <a:solidFill>
              <a:srgbClr val="7030A0"/>
            </a:solidFill>
          </a:endParaRPr>
        </a:p>
      </dgm:t>
    </dgm:pt>
    <dgm:pt modelId="{958D6D76-F62B-419B-B317-CF432C987A0C}" type="parTrans" cxnId="{514F6212-840E-4A35-B44C-69B3850DD725}">
      <dgm:prSet/>
      <dgm:spPr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gm:spPr>
      <dgm:t>
        <a:bodyPr/>
        <a:lstStyle/>
        <a:p>
          <a:endParaRPr lang="ru-RU"/>
        </a:p>
      </dgm:t>
    </dgm:pt>
    <dgm:pt modelId="{F8A71F60-5C81-4ABC-B7CF-0C7CF23C3DC8}" type="sibTrans" cxnId="{514F6212-840E-4A35-B44C-69B3850DD725}">
      <dgm:prSet/>
      <dgm:spPr/>
      <dgm:t>
        <a:bodyPr/>
        <a:lstStyle/>
        <a:p>
          <a:endParaRPr lang="ru-RU"/>
        </a:p>
      </dgm:t>
    </dgm:pt>
    <dgm:pt modelId="{67DD78BE-9C8F-4F21-B69C-85272D0ABE2C}">
      <dgm:prSet/>
      <dgm:spPr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Распределение внимания</a:t>
          </a:r>
          <a:endParaRPr lang="ru-RU" b="1" dirty="0">
            <a:solidFill>
              <a:srgbClr val="7030A0"/>
            </a:solidFill>
          </a:endParaRPr>
        </a:p>
      </dgm:t>
    </dgm:pt>
    <dgm:pt modelId="{DC7B349D-87C0-47CE-844A-DB2062F293AE}" type="parTrans" cxnId="{C39227F6-BCE0-4286-B7B4-0F5E41BAC887}">
      <dgm:prSet/>
      <dgm:spPr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gm:spPr>
      <dgm:t>
        <a:bodyPr/>
        <a:lstStyle/>
        <a:p>
          <a:endParaRPr lang="ru-RU"/>
        </a:p>
      </dgm:t>
    </dgm:pt>
    <dgm:pt modelId="{DFA00476-366A-4BB8-8D2A-7E0F196581C2}" type="sibTrans" cxnId="{C39227F6-BCE0-4286-B7B4-0F5E41BAC887}">
      <dgm:prSet/>
      <dgm:spPr/>
      <dgm:t>
        <a:bodyPr/>
        <a:lstStyle/>
        <a:p>
          <a:endParaRPr lang="ru-RU"/>
        </a:p>
      </dgm:t>
    </dgm:pt>
    <dgm:pt modelId="{2E53738C-837E-4569-B4DD-EEC1FA9B5F7D}">
      <dgm:prSet/>
      <dgm:spPr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Объем внимания</a:t>
          </a:r>
          <a:endParaRPr lang="ru-RU" b="1" dirty="0">
            <a:solidFill>
              <a:srgbClr val="7030A0"/>
            </a:solidFill>
          </a:endParaRPr>
        </a:p>
      </dgm:t>
    </dgm:pt>
    <dgm:pt modelId="{1FFFF4B4-B23B-4A1F-BFB3-9C486F8BF60F}" type="parTrans" cxnId="{3D475134-2E7C-44D4-9C19-F5AEA8E42BC4}">
      <dgm:prSet/>
      <dgm:spPr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gm:spPr>
      <dgm:t>
        <a:bodyPr/>
        <a:lstStyle/>
        <a:p>
          <a:endParaRPr lang="ru-RU"/>
        </a:p>
      </dgm:t>
    </dgm:pt>
    <dgm:pt modelId="{D8739398-9BAC-4110-8CC1-1443F4B6449A}" type="sibTrans" cxnId="{3D475134-2E7C-44D4-9C19-F5AEA8E42BC4}">
      <dgm:prSet/>
      <dgm:spPr/>
      <dgm:t>
        <a:bodyPr/>
        <a:lstStyle/>
        <a:p>
          <a:endParaRPr lang="ru-RU"/>
        </a:p>
      </dgm:t>
    </dgm:pt>
    <dgm:pt modelId="{8B030C1C-2C31-4E80-99B5-1DA713239B6C}" type="pres">
      <dgm:prSet presAssocID="{C04208C0-E3F6-482D-BE25-79353EF634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8604DF-6DFD-4AB9-A48F-68BE6127C509}" type="pres">
      <dgm:prSet presAssocID="{F832FFB9-42AC-4D60-A3D0-A4DDAF013E5F}" presName="centerShape" presStyleLbl="node0" presStyleIdx="0" presStyleCnt="1"/>
      <dgm:spPr/>
      <dgm:t>
        <a:bodyPr/>
        <a:lstStyle/>
        <a:p>
          <a:endParaRPr lang="ru-RU"/>
        </a:p>
      </dgm:t>
    </dgm:pt>
    <dgm:pt modelId="{F14B340F-BA7F-48E5-85D2-E082CACEF379}" type="pres">
      <dgm:prSet presAssocID="{D0E1C71C-290D-4B4D-BC1A-7D7A0AC0A517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1A60845E-B2A7-416C-B656-59E835AD3279}" type="pres">
      <dgm:prSet presAssocID="{2A89BB4D-3528-4CDF-B0AF-E309AC257C5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B3716-B4CC-4082-A0B5-EC4A77A861AB}" type="pres">
      <dgm:prSet presAssocID="{0F15E687-5B41-4FE9-A26F-44CD6508F10F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558C2808-9790-40E2-A012-7E95903C2CD3}" type="pres">
      <dgm:prSet presAssocID="{4018BD1B-0C55-4ACD-ACC1-629D295E40A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39558-19DE-482C-AB25-1B5D97685D50}" type="pres">
      <dgm:prSet presAssocID="{958D6D76-F62B-419B-B317-CF432C987A0C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196DB354-993B-431E-9338-88F6C5A83A7F}" type="pres">
      <dgm:prSet presAssocID="{9EA22E77-8CD1-4479-AE41-877EAC7537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E069D-52DE-44D6-9FA1-5BF9DB59B5A7}" type="pres">
      <dgm:prSet presAssocID="{DC7B349D-87C0-47CE-844A-DB2062F293AE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F3CD559D-6CEC-46FB-8BB5-14E4249F6F56}" type="pres">
      <dgm:prSet presAssocID="{67DD78BE-9C8F-4F21-B69C-85272D0ABE2C}" presName="node" presStyleLbl="node1" presStyleIdx="3" presStyleCnt="5" custRadScaleRad="100572" custRadScaleInc="3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37100-DE2A-4A1B-888B-1D1949A5DC92}" type="pres">
      <dgm:prSet presAssocID="{1FFFF4B4-B23B-4A1F-BFB3-9C486F8BF60F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F8BA631B-0ED6-45BB-9309-EA2C6E8E52D5}" type="pres">
      <dgm:prSet presAssocID="{2E53738C-837E-4569-B4DD-EEC1FA9B5F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75134-2E7C-44D4-9C19-F5AEA8E42BC4}" srcId="{F832FFB9-42AC-4D60-A3D0-A4DDAF013E5F}" destId="{2E53738C-837E-4569-B4DD-EEC1FA9B5F7D}" srcOrd="4" destOrd="0" parTransId="{1FFFF4B4-B23B-4A1F-BFB3-9C486F8BF60F}" sibTransId="{D8739398-9BAC-4110-8CC1-1443F4B6449A}"/>
    <dgm:cxn modelId="{03499991-39F9-46C5-9AE0-5FE7322BFC3A}" type="presOf" srcId="{DC7B349D-87C0-47CE-844A-DB2062F293AE}" destId="{B82E069D-52DE-44D6-9FA1-5BF9DB59B5A7}" srcOrd="0" destOrd="0" presId="urn:microsoft.com/office/officeart/2005/8/layout/radial4"/>
    <dgm:cxn modelId="{6C66BDA6-6570-4BA0-B15D-22685E08D980}" type="presOf" srcId="{958D6D76-F62B-419B-B317-CF432C987A0C}" destId="{65039558-19DE-482C-AB25-1B5D97685D50}" srcOrd="0" destOrd="0" presId="urn:microsoft.com/office/officeart/2005/8/layout/radial4"/>
    <dgm:cxn modelId="{8F38B756-D637-4712-9A0B-BB50D7D0BA6B}" type="presOf" srcId="{2E53738C-837E-4569-B4DD-EEC1FA9B5F7D}" destId="{F8BA631B-0ED6-45BB-9309-EA2C6E8E52D5}" srcOrd="0" destOrd="0" presId="urn:microsoft.com/office/officeart/2005/8/layout/radial4"/>
    <dgm:cxn modelId="{AF7A0E5C-80A8-44F7-ACAD-420756AB4CA4}" type="presOf" srcId="{1FFFF4B4-B23B-4A1F-BFB3-9C486F8BF60F}" destId="{AB637100-DE2A-4A1B-888B-1D1949A5DC92}" srcOrd="0" destOrd="0" presId="urn:microsoft.com/office/officeart/2005/8/layout/radial4"/>
    <dgm:cxn modelId="{9BDC6692-FD17-498E-ADB3-CCFE6657AB98}" type="presOf" srcId="{4018BD1B-0C55-4ACD-ACC1-629D295E40A0}" destId="{558C2808-9790-40E2-A012-7E95903C2CD3}" srcOrd="0" destOrd="0" presId="urn:microsoft.com/office/officeart/2005/8/layout/radial4"/>
    <dgm:cxn modelId="{DE19D1F6-90AC-4E21-8D47-937358FC38BF}" type="presOf" srcId="{F832FFB9-42AC-4D60-A3D0-A4DDAF013E5F}" destId="{D58604DF-6DFD-4AB9-A48F-68BE6127C509}" srcOrd="0" destOrd="0" presId="urn:microsoft.com/office/officeart/2005/8/layout/radial4"/>
    <dgm:cxn modelId="{514F6212-840E-4A35-B44C-69B3850DD725}" srcId="{F832FFB9-42AC-4D60-A3D0-A4DDAF013E5F}" destId="{9EA22E77-8CD1-4479-AE41-877EAC753770}" srcOrd="2" destOrd="0" parTransId="{958D6D76-F62B-419B-B317-CF432C987A0C}" sibTransId="{F8A71F60-5C81-4ABC-B7CF-0C7CF23C3DC8}"/>
    <dgm:cxn modelId="{EA930140-2388-4A96-8B66-6181341EA522}" type="presOf" srcId="{C04208C0-E3F6-482D-BE25-79353EF634D2}" destId="{8B030C1C-2C31-4E80-99B5-1DA713239B6C}" srcOrd="0" destOrd="0" presId="urn:microsoft.com/office/officeart/2005/8/layout/radial4"/>
    <dgm:cxn modelId="{B78D957B-60B5-40C0-85AD-B23D16837268}" srcId="{F832FFB9-42AC-4D60-A3D0-A4DDAF013E5F}" destId="{4018BD1B-0C55-4ACD-ACC1-629D295E40A0}" srcOrd="1" destOrd="0" parTransId="{0F15E687-5B41-4FE9-A26F-44CD6508F10F}" sibTransId="{AC344BA0-158A-4609-8715-B134C8DB4CAD}"/>
    <dgm:cxn modelId="{3230AF62-DB36-4C2C-9BFE-DD88898150C5}" type="presOf" srcId="{9EA22E77-8CD1-4479-AE41-877EAC753770}" destId="{196DB354-993B-431E-9338-88F6C5A83A7F}" srcOrd="0" destOrd="0" presId="urn:microsoft.com/office/officeart/2005/8/layout/radial4"/>
    <dgm:cxn modelId="{298C93DC-9F09-4A60-B79A-0800A837D9E9}" srcId="{F832FFB9-42AC-4D60-A3D0-A4DDAF013E5F}" destId="{2A89BB4D-3528-4CDF-B0AF-E309AC257C5E}" srcOrd="0" destOrd="0" parTransId="{D0E1C71C-290D-4B4D-BC1A-7D7A0AC0A517}" sibTransId="{485AD853-8FB8-4F58-9665-143C85136D1E}"/>
    <dgm:cxn modelId="{C39227F6-BCE0-4286-B7B4-0F5E41BAC887}" srcId="{F832FFB9-42AC-4D60-A3D0-A4DDAF013E5F}" destId="{67DD78BE-9C8F-4F21-B69C-85272D0ABE2C}" srcOrd="3" destOrd="0" parTransId="{DC7B349D-87C0-47CE-844A-DB2062F293AE}" sibTransId="{DFA00476-366A-4BB8-8D2A-7E0F196581C2}"/>
    <dgm:cxn modelId="{A2C1D692-A9BB-45A7-A61C-0A2908373BD9}" type="presOf" srcId="{67DD78BE-9C8F-4F21-B69C-85272D0ABE2C}" destId="{F3CD559D-6CEC-46FB-8BB5-14E4249F6F56}" srcOrd="0" destOrd="0" presId="urn:microsoft.com/office/officeart/2005/8/layout/radial4"/>
    <dgm:cxn modelId="{0F6B74C0-D4B6-497B-B378-19B66B0B346F}" type="presOf" srcId="{0F15E687-5B41-4FE9-A26F-44CD6508F10F}" destId="{110B3716-B4CC-4082-A0B5-EC4A77A861AB}" srcOrd="0" destOrd="0" presId="urn:microsoft.com/office/officeart/2005/8/layout/radial4"/>
    <dgm:cxn modelId="{FD048A45-A400-4B83-87C3-2F4300BDE675}" type="presOf" srcId="{2A89BB4D-3528-4CDF-B0AF-E309AC257C5E}" destId="{1A60845E-B2A7-416C-B656-59E835AD3279}" srcOrd="0" destOrd="0" presId="urn:microsoft.com/office/officeart/2005/8/layout/radial4"/>
    <dgm:cxn modelId="{141A2F31-3639-43C8-898D-8C982CA32D09}" type="presOf" srcId="{D0E1C71C-290D-4B4D-BC1A-7D7A0AC0A517}" destId="{F14B340F-BA7F-48E5-85D2-E082CACEF379}" srcOrd="0" destOrd="0" presId="urn:microsoft.com/office/officeart/2005/8/layout/radial4"/>
    <dgm:cxn modelId="{913C3EA1-D868-4CD8-9045-5079FEEA529B}" srcId="{C04208C0-E3F6-482D-BE25-79353EF634D2}" destId="{F832FFB9-42AC-4D60-A3D0-A4DDAF013E5F}" srcOrd="0" destOrd="0" parTransId="{3ABF96F4-DDEF-4EBB-BB72-15249B0236DA}" sibTransId="{A4394E42-D16E-46F3-9FB4-85F3A2ED6791}"/>
    <dgm:cxn modelId="{9FFADD54-41C3-45A3-A540-5ED31676E7FC}" type="presParOf" srcId="{8B030C1C-2C31-4E80-99B5-1DA713239B6C}" destId="{D58604DF-6DFD-4AB9-A48F-68BE6127C509}" srcOrd="0" destOrd="0" presId="urn:microsoft.com/office/officeart/2005/8/layout/radial4"/>
    <dgm:cxn modelId="{56DBFA50-7474-4A47-B95E-6F25C78E7500}" type="presParOf" srcId="{8B030C1C-2C31-4E80-99B5-1DA713239B6C}" destId="{F14B340F-BA7F-48E5-85D2-E082CACEF379}" srcOrd="1" destOrd="0" presId="urn:microsoft.com/office/officeart/2005/8/layout/radial4"/>
    <dgm:cxn modelId="{53D2F472-8FB3-4003-96A1-BA930D4566C3}" type="presParOf" srcId="{8B030C1C-2C31-4E80-99B5-1DA713239B6C}" destId="{1A60845E-B2A7-416C-B656-59E835AD3279}" srcOrd="2" destOrd="0" presId="urn:microsoft.com/office/officeart/2005/8/layout/radial4"/>
    <dgm:cxn modelId="{34148429-8451-4652-9E7E-17F8A5FC93B3}" type="presParOf" srcId="{8B030C1C-2C31-4E80-99B5-1DA713239B6C}" destId="{110B3716-B4CC-4082-A0B5-EC4A77A861AB}" srcOrd="3" destOrd="0" presId="urn:microsoft.com/office/officeart/2005/8/layout/radial4"/>
    <dgm:cxn modelId="{CC803B6C-007C-40E0-BFAD-F2CEA19D2E52}" type="presParOf" srcId="{8B030C1C-2C31-4E80-99B5-1DA713239B6C}" destId="{558C2808-9790-40E2-A012-7E95903C2CD3}" srcOrd="4" destOrd="0" presId="urn:microsoft.com/office/officeart/2005/8/layout/radial4"/>
    <dgm:cxn modelId="{85BB3685-9DF2-487C-B71F-C222ED341F72}" type="presParOf" srcId="{8B030C1C-2C31-4E80-99B5-1DA713239B6C}" destId="{65039558-19DE-482C-AB25-1B5D97685D50}" srcOrd="5" destOrd="0" presId="urn:microsoft.com/office/officeart/2005/8/layout/radial4"/>
    <dgm:cxn modelId="{510B28BC-1BFE-45F2-B511-7B435FC632D1}" type="presParOf" srcId="{8B030C1C-2C31-4E80-99B5-1DA713239B6C}" destId="{196DB354-993B-431E-9338-88F6C5A83A7F}" srcOrd="6" destOrd="0" presId="urn:microsoft.com/office/officeart/2005/8/layout/radial4"/>
    <dgm:cxn modelId="{A6A6A5E5-DCA6-4E3B-84E9-3D338ABC6F18}" type="presParOf" srcId="{8B030C1C-2C31-4E80-99B5-1DA713239B6C}" destId="{B82E069D-52DE-44D6-9FA1-5BF9DB59B5A7}" srcOrd="7" destOrd="0" presId="urn:microsoft.com/office/officeart/2005/8/layout/radial4"/>
    <dgm:cxn modelId="{47530FE8-3CBA-49AF-9303-3C30084FF63B}" type="presParOf" srcId="{8B030C1C-2C31-4E80-99B5-1DA713239B6C}" destId="{F3CD559D-6CEC-46FB-8BB5-14E4249F6F56}" srcOrd="8" destOrd="0" presId="urn:microsoft.com/office/officeart/2005/8/layout/radial4"/>
    <dgm:cxn modelId="{577BC25A-15C1-4314-8AE7-4E909A35025C}" type="presParOf" srcId="{8B030C1C-2C31-4E80-99B5-1DA713239B6C}" destId="{AB637100-DE2A-4A1B-888B-1D1949A5DC92}" srcOrd="9" destOrd="0" presId="urn:microsoft.com/office/officeart/2005/8/layout/radial4"/>
    <dgm:cxn modelId="{1723716E-224A-4ACB-8C6B-CF200205C5DF}" type="presParOf" srcId="{8B030C1C-2C31-4E80-99B5-1DA713239B6C}" destId="{F8BA631B-0ED6-45BB-9309-EA2C6E8E52D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93AC8C-0F3B-4A5B-AF61-DD95C91DD407}">
      <dsp:nvSpPr>
        <dsp:cNvPr id="0" name=""/>
        <dsp:cNvSpPr/>
      </dsp:nvSpPr>
      <dsp:spPr>
        <a:xfrm>
          <a:off x="5858935" y="3641948"/>
          <a:ext cx="91440" cy="678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8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36D05-A58F-4C10-8C66-7FBDB8E7D73D}">
      <dsp:nvSpPr>
        <dsp:cNvPr id="0" name=""/>
        <dsp:cNvSpPr/>
      </dsp:nvSpPr>
      <dsp:spPr>
        <a:xfrm>
          <a:off x="4464269" y="1445776"/>
          <a:ext cx="1440386" cy="714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547"/>
              </a:lnTo>
              <a:lnTo>
                <a:pt x="1440386" y="498547"/>
              </a:lnTo>
              <a:lnTo>
                <a:pt x="1440386" y="714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6059F-7A3C-41FD-9961-4A9959617AF3}">
      <dsp:nvSpPr>
        <dsp:cNvPr id="0" name=""/>
        <dsp:cNvSpPr/>
      </dsp:nvSpPr>
      <dsp:spPr>
        <a:xfrm>
          <a:off x="3007419" y="3641948"/>
          <a:ext cx="91440" cy="678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8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401F3-E32F-4C3F-AD34-98BEBC4ED982}">
      <dsp:nvSpPr>
        <dsp:cNvPr id="0" name=""/>
        <dsp:cNvSpPr/>
      </dsp:nvSpPr>
      <dsp:spPr>
        <a:xfrm>
          <a:off x="3053139" y="1445776"/>
          <a:ext cx="1411130" cy="714679"/>
        </a:xfrm>
        <a:custGeom>
          <a:avLst/>
          <a:gdLst/>
          <a:ahLst/>
          <a:cxnLst/>
          <a:rect l="0" t="0" r="0" b="0"/>
          <a:pathLst>
            <a:path>
              <a:moveTo>
                <a:pt x="1411130" y="0"/>
              </a:moveTo>
              <a:lnTo>
                <a:pt x="1411130" y="498547"/>
              </a:lnTo>
              <a:lnTo>
                <a:pt x="0" y="498547"/>
              </a:lnTo>
              <a:lnTo>
                <a:pt x="0" y="714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725F9-DF57-44EE-905F-1E5E2307DB1B}">
      <dsp:nvSpPr>
        <dsp:cNvPr id="0" name=""/>
        <dsp:cNvSpPr/>
      </dsp:nvSpPr>
      <dsp:spPr>
        <a:xfrm>
          <a:off x="3297739" y="-35716"/>
          <a:ext cx="2333059" cy="148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48384-D7B4-4574-B06D-C30F52DAF790}">
      <dsp:nvSpPr>
        <dsp:cNvPr id="0" name=""/>
        <dsp:cNvSpPr/>
      </dsp:nvSpPr>
      <dsp:spPr>
        <a:xfrm>
          <a:off x="3556968" y="210550"/>
          <a:ext cx="2333059" cy="148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1">
                  <a:lumMod val="50000"/>
                </a:schemeClr>
              </a:solidFill>
            </a:rPr>
            <a:t>Внимание</a:t>
          </a:r>
          <a:endParaRPr lang="ru-RU" sz="2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556968" y="210550"/>
        <a:ext cx="2333059" cy="1481492"/>
      </dsp:txXfrm>
    </dsp:sp>
    <dsp:sp modelId="{53412961-CCB1-4732-BB71-34EEB66766D4}">
      <dsp:nvSpPr>
        <dsp:cNvPr id="0" name=""/>
        <dsp:cNvSpPr/>
      </dsp:nvSpPr>
      <dsp:spPr>
        <a:xfrm>
          <a:off x="1886609" y="2160456"/>
          <a:ext cx="2333059" cy="148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C4D65-6814-4A3B-AA35-61FC0B327D33}">
      <dsp:nvSpPr>
        <dsp:cNvPr id="0" name=""/>
        <dsp:cNvSpPr/>
      </dsp:nvSpPr>
      <dsp:spPr>
        <a:xfrm>
          <a:off x="2145838" y="2406723"/>
          <a:ext cx="2333059" cy="148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произвольное</a:t>
          </a:r>
          <a:endParaRPr lang="ru-RU" sz="1800" kern="1200" dirty="0">
            <a:solidFill>
              <a:srgbClr val="7030A0"/>
            </a:solidFill>
          </a:endParaRPr>
        </a:p>
      </dsp:txBody>
      <dsp:txXfrm>
        <a:off x="2145838" y="2406723"/>
        <a:ext cx="2333059" cy="1481492"/>
      </dsp:txXfrm>
    </dsp:sp>
    <dsp:sp modelId="{5B1C918D-86B3-456B-9708-7A64AB93A431}">
      <dsp:nvSpPr>
        <dsp:cNvPr id="0" name=""/>
        <dsp:cNvSpPr/>
      </dsp:nvSpPr>
      <dsp:spPr>
        <a:xfrm>
          <a:off x="1886609" y="4320480"/>
          <a:ext cx="2333059" cy="148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72E21-5A0B-4332-8277-3C7D143CFB06}">
      <dsp:nvSpPr>
        <dsp:cNvPr id="0" name=""/>
        <dsp:cNvSpPr/>
      </dsp:nvSpPr>
      <dsp:spPr>
        <a:xfrm>
          <a:off x="2145838" y="4566747"/>
          <a:ext cx="2333059" cy="148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Пример</a:t>
          </a:r>
          <a:r>
            <a:rPr lang="ru-RU" sz="18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Выполнение самостоятельной работы.</a:t>
          </a:r>
          <a:endParaRPr lang="ru-RU" sz="1800" kern="1200" dirty="0"/>
        </a:p>
      </dsp:txBody>
      <dsp:txXfrm>
        <a:off x="2145838" y="4566747"/>
        <a:ext cx="2333059" cy="1481492"/>
      </dsp:txXfrm>
    </dsp:sp>
    <dsp:sp modelId="{A69A7554-81E9-4CCC-83DD-72A4EE666E65}">
      <dsp:nvSpPr>
        <dsp:cNvPr id="0" name=""/>
        <dsp:cNvSpPr/>
      </dsp:nvSpPr>
      <dsp:spPr>
        <a:xfrm>
          <a:off x="4738126" y="2160456"/>
          <a:ext cx="2333059" cy="148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3FFD5-8F7B-48D5-823D-8E87D8CE35D5}">
      <dsp:nvSpPr>
        <dsp:cNvPr id="0" name=""/>
        <dsp:cNvSpPr/>
      </dsp:nvSpPr>
      <dsp:spPr>
        <a:xfrm>
          <a:off x="4997355" y="2406723"/>
          <a:ext cx="2333059" cy="148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непроизвольное</a:t>
          </a:r>
          <a:endParaRPr lang="ru-RU" sz="1800" kern="1200" dirty="0">
            <a:solidFill>
              <a:srgbClr val="7030A0"/>
            </a:solidFill>
          </a:endParaRPr>
        </a:p>
      </dsp:txBody>
      <dsp:txXfrm>
        <a:off x="4997355" y="2406723"/>
        <a:ext cx="2333059" cy="1481492"/>
      </dsp:txXfrm>
    </dsp:sp>
    <dsp:sp modelId="{BCD156BD-39EF-45C7-A38D-EC152D6394BC}">
      <dsp:nvSpPr>
        <dsp:cNvPr id="0" name=""/>
        <dsp:cNvSpPr/>
      </dsp:nvSpPr>
      <dsp:spPr>
        <a:xfrm>
          <a:off x="4738126" y="4320479"/>
          <a:ext cx="2333059" cy="148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7E1A1-5C28-4D5F-88E9-9CE6968503CA}">
      <dsp:nvSpPr>
        <dsp:cNvPr id="0" name=""/>
        <dsp:cNvSpPr/>
      </dsp:nvSpPr>
      <dsp:spPr>
        <a:xfrm>
          <a:off x="4997355" y="4566747"/>
          <a:ext cx="2333059" cy="148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Пример</a:t>
          </a:r>
          <a:r>
            <a:rPr lang="ru-RU" sz="1800" kern="1200" dirty="0" smtClean="0"/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Обернуться на звук открывающейся двери</a:t>
          </a:r>
          <a:endParaRPr lang="ru-RU" sz="1800" kern="1200" dirty="0"/>
        </a:p>
      </dsp:txBody>
      <dsp:txXfrm>
        <a:off x="4997355" y="4566747"/>
        <a:ext cx="2333059" cy="14814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8604DF-6DFD-4AB9-A48F-68BE6127C509}">
      <dsp:nvSpPr>
        <dsp:cNvPr id="0" name=""/>
        <dsp:cNvSpPr/>
      </dsp:nvSpPr>
      <dsp:spPr>
        <a:xfrm>
          <a:off x="3151358" y="2598399"/>
          <a:ext cx="1926883" cy="19268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7030A0"/>
              </a:solidFill>
            </a:rPr>
            <a:t>Свойства внимания</a:t>
          </a:r>
          <a:endParaRPr lang="ru-RU" sz="2100" b="1" kern="1200" dirty="0">
            <a:solidFill>
              <a:srgbClr val="7030A0"/>
            </a:solidFill>
          </a:endParaRPr>
        </a:p>
      </dsp:txBody>
      <dsp:txXfrm>
        <a:off x="3151358" y="2598399"/>
        <a:ext cx="1926883" cy="1926883"/>
      </dsp:txXfrm>
    </dsp:sp>
    <dsp:sp modelId="{F14B340F-BA7F-48E5-85D2-E082CACEF379}">
      <dsp:nvSpPr>
        <dsp:cNvPr id="0" name=""/>
        <dsp:cNvSpPr/>
      </dsp:nvSpPr>
      <dsp:spPr>
        <a:xfrm rot="10800000">
          <a:off x="1285853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60845E-B2A7-416C-B656-59E835AD3279}">
      <dsp:nvSpPr>
        <dsp:cNvPr id="0" name=""/>
        <dsp:cNvSpPr/>
      </dsp:nvSpPr>
      <dsp:spPr>
        <a:xfrm>
          <a:off x="370583" y="2829625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7030A0"/>
              </a:solidFill>
            </a:rPr>
            <a:t>Концентрация внимания</a:t>
          </a:r>
          <a:endParaRPr lang="ru-RU" sz="1700" b="1" kern="1200" dirty="0">
            <a:solidFill>
              <a:srgbClr val="7030A0"/>
            </a:solidFill>
          </a:endParaRPr>
        </a:p>
      </dsp:txBody>
      <dsp:txXfrm>
        <a:off x="370583" y="2829625"/>
        <a:ext cx="1830539" cy="1464431"/>
      </dsp:txXfrm>
    </dsp:sp>
    <dsp:sp modelId="{110B3716-B4CC-4082-A0B5-EC4A77A861AB}">
      <dsp:nvSpPr>
        <dsp:cNvPr id="0" name=""/>
        <dsp:cNvSpPr/>
      </dsp:nvSpPr>
      <dsp:spPr>
        <a:xfrm rot="13500000">
          <a:off x="1856261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8C2808-9790-40E2-A012-7E95903C2CD3}">
      <dsp:nvSpPr>
        <dsp:cNvPr id="0" name=""/>
        <dsp:cNvSpPr/>
      </dsp:nvSpPr>
      <dsp:spPr>
        <a:xfrm>
          <a:off x="1199163" y="829258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7030A0"/>
              </a:solidFill>
            </a:rPr>
            <a:t>Устойчивость внимания</a:t>
          </a:r>
          <a:endParaRPr lang="ru-RU" sz="1700" b="1" kern="1200" dirty="0">
            <a:solidFill>
              <a:srgbClr val="7030A0"/>
            </a:solidFill>
          </a:endParaRPr>
        </a:p>
      </dsp:txBody>
      <dsp:txXfrm>
        <a:off x="1199163" y="829258"/>
        <a:ext cx="1830539" cy="1464431"/>
      </dsp:txXfrm>
    </dsp:sp>
    <dsp:sp modelId="{65039558-19DE-482C-AB25-1B5D97685D50}">
      <dsp:nvSpPr>
        <dsp:cNvPr id="0" name=""/>
        <dsp:cNvSpPr/>
      </dsp:nvSpPr>
      <dsp:spPr>
        <a:xfrm rot="16200000">
          <a:off x="3233349" y="1339765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DB354-993B-431E-9338-88F6C5A83A7F}">
      <dsp:nvSpPr>
        <dsp:cNvPr id="0" name=""/>
        <dsp:cNvSpPr/>
      </dsp:nvSpPr>
      <dsp:spPr>
        <a:xfrm>
          <a:off x="3199530" y="679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7030A0"/>
              </a:solidFill>
            </a:rPr>
            <a:t>Переключение внимания</a:t>
          </a:r>
          <a:endParaRPr lang="ru-RU" sz="1700" b="1" kern="1200" dirty="0">
            <a:solidFill>
              <a:srgbClr val="7030A0"/>
            </a:solidFill>
          </a:endParaRPr>
        </a:p>
      </dsp:txBody>
      <dsp:txXfrm>
        <a:off x="3199530" y="679"/>
        <a:ext cx="1830539" cy="1464431"/>
      </dsp:txXfrm>
    </dsp:sp>
    <dsp:sp modelId="{B82E069D-52DE-44D6-9FA1-5BF9DB59B5A7}">
      <dsp:nvSpPr>
        <dsp:cNvPr id="0" name=""/>
        <dsp:cNvSpPr/>
      </dsp:nvSpPr>
      <dsp:spPr>
        <a:xfrm rot="18978214">
          <a:off x="4639933" y="1935961"/>
          <a:ext cx="1778193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CD559D-6CEC-46FB-8BB5-14E4249F6F56}">
      <dsp:nvSpPr>
        <dsp:cNvPr id="0" name=""/>
        <dsp:cNvSpPr/>
      </dsp:nvSpPr>
      <dsp:spPr>
        <a:xfrm>
          <a:off x="5256586" y="864104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7030A0"/>
              </a:solidFill>
            </a:rPr>
            <a:t>Распределение внимания</a:t>
          </a:r>
          <a:endParaRPr lang="ru-RU" sz="1700" b="1" kern="1200" dirty="0">
            <a:solidFill>
              <a:srgbClr val="7030A0"/>
            </a:solidFill>
          </a:endParaRPr>
        </a:p>
      </dsp:txBody>
      <dsp:txXfrm>
        <a:off x="5256586" y="864104"/>
        <a:ext cx="1830539" cy="1464431"/>
      </dsp:txXfrm>
    </dsp:sp>
    <dsp:sp modelId="{AB637100-DE2A-4A1B-888B-1D1949A5DC92}">
      <dsp:nvSpPr>
        <dsp:cNvPr id="0" name=""/>
        <dsp:cNvSpPr/>
      </dsp:nvSpPr>
      <dsp:spPr>
        <a:xfrm>
          <a:off x="5180844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76200" prstMaterial="plastic">
          <a:bevelT w="50800" h="50800"/>
          <a:bevelB w="25400" h="2540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BA631B-0ED6-45BB-9309-EA2C6E8E52D5}">
      <dsp:nvSpPr>
        <dsp:cNvPr id="0" name=""/>
        <dsp:cNvSpPr/>
      </dsp:nvSpPr>
      <dsp:spPr>
        <a:xfrm>
          <a:off x="6028476" y="2829625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76200" prstMaterial="plastic">
          <a:bevelT w="120900" h="88900"/>
          <a:bevelB w="88900" h="31750" prst="angle"/>
          <a:extrusionClr>
            <a:srgbClr val="7030A0"/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7030A0"/>
              </a:solidFill>
            </a:rPr>
            <a:t>Объем внимания</a:t>
          </a:r>
          <a:endParaRPr lang="ru-RU" sz="1700" b="1" kern="1200" dirty="0">
            <a:solidFill>
              <a:srgbClr val="7030A0"/>
            </a:solidFill>
          </a:endParaRPr>
        </a:p>
      </dsp:txBody>
      <dsp:txXfrm>
        <a:off x="6028476" y="2829625"/>
        <a:ext cx="1830539" cy="1464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D45C4-7988-4660-9146-D76C945ACA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37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D835-F927-4CA1-9058-221C5DD6DF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477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4CF0D-E150-4901-8DA3-5EFDAD62D8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41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39670-1D67-4A0A-B18C-B8EF1BA2E7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70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6835C-D429-4A8C-8891-6696DB0EC7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804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072D9-BB47-4D6E-B65B-D6C0A5C08D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164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B9155-C431-490C-94A1-3CF95E9D65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4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D47DA-3103-435D-BB5E-49A6333DCF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315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88742-5A71-4E6A-A786-9E5F8E1E0D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23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7D994-A8E0-4F01-8A28-04A4596A21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506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8ADE-A7BE-442E-B743-B435EEE4CC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974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72B2D2-6910-4811-8850-1ABC88B5237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ravelMate8573T\Desktop\1%20&#1082;&#1083;&#1072;&#1089;&#1089;\&#1088;&#1086;&#1076;&#1080;&#1090;%20&#1089;&#1086;&#1073;&#1088;&#1072;&#1085;&#1080;&#1077;%20&#1086;%20&#1074;&#1085;&#1080;&#1084;&#1072;&#1090;&#1077;&#1083;&#1100;&#1085;&#1086;&#1089;&#1090;&#1080;\K4fIv_k_qSo.jpg" TargetMode="External"/><Relationship Id="rId7" Type="http://schemas.openxmlformats.org/officeDocument/2006/relationships/hyperlink" Target="file:///C:\Users\TravelMate8573T\Desktop\&#1084;&#1072;&#1090;&#1077;&#1088;&#1080;&#1072;&#1083;%20&#1076;&#1083;&#1103;%20&#1087;&#1086;&#1076;&#1075;&#1086;&#1090;&#1086;&#1074;&#1082;&#1080;%20&#1082;%20&#1091;&#1088;&#1086;&#1082;&#1072;&#1084;\&#1080;&#1079;&#1086;&#1073;&#1088;&#1072;&#1078;&#1077;&#1085;&#1080;&#1103;\1346752845_disney_tinkerbell_cartoon_1600x1200.jpg" TargetMode="External"/><Relationship Id="rId2" Type="http://schemas.openxmlformats.org/officeDocument/2006/relationships/hyperlink" Target="file:///C:\Users\TravelMate8573T\Desktop\1%20&#1082;&#1083;&#1072;&#1089;&#1089;\&#1088;&#1086;&#1076;&#1080;&#1090;%20&#1089;&#1086;&#1073;&#1088;&#1072;&#1085;&#1080;&#1077;%20&#1086;%20&#1074;&#1085;&#1080;&#1084;&#1072;&#1090;&#1077;&#1083;&#1100;&#1085;&#1086;&#1089;&#1090;&#1080;\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TravelMate8573T\Desktop\&#1084;&#1072;&#1090;&#1077;&#1088;&#1080;&#1072;&#1083;%20&#1076;&#1083;&#1103;%20&#1087;&#1086;&#1076;&#1075;&#1086;&#1090;&#1086;&#1074;&#1082;&#1080;%20&#1082;%20&#1091;&#1088;&#1086;&#1082;&#1072;&#1084;\&#1080;&#1079;&#1086;&#1073;&#1088;&#1072;&#1078;&#1077;&#1085;&#1080;&#1103;\famlove.jpg" TargetMode="External"/><Relationship Id="rId5" Type="http://schemas.openxmlformats.org/officeDocument/2006/relationships/hyperlink" Target="file:///C:\Users\TravelMate8573T\Desktop\&#1084;&#1072;&#1090;&#1077;&#1088;&#1080;&#1072;&#1083;%20&#1076;&#1083;&#1103;%20&#1087;&#1086;&#1076;&#1075;&#1086;&#1090;&#1086;&#1074;&#1082;&#1080;%20&#1082;%20&#1091;&#1088;&#1086;&#1082;&#1072;&#1084;\&#1080;&#1079;&#1086;&#1073;&#1088;&#1072;&#1078;&#1077;&#1085;&#1080;&#1103;\0029-054-Domashnee-zadanie-Podgotovit-proekty-po-odnoj-iz-tem-Tretjakovskaja%20(2).jpg" TargetMode="External"/><Relationship Id="rId4" Type="http://schemas.openxmlformats.org/officeDocument/2006/relationships/hyperlink" Target="file:///C:\Users\TravelMate8573T\Desktop\1%20&#1082;&#1083;&#1072;&#1089;&#1089;\&#1088;&#1086;&#1076;&#1080;&#1090;%20&#1089;&#1086;&#1073;&#1088;&#1072;&#1085;&#1080;&#1077;%20&#1086;%20&#1074;&#1085;&#1080;&#1084;&#1072;&#1090;&#1077;&#1083;&#1100;&#1085;&#1086;&#1089;&#1090;&#1080;\naydiotlichiya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Внимание и внимательность  младшего школьника.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077" y="4038565"/>
            <a:ext cx="5021995" cy="2207096"/>
          </a:xfrm>
        </p:spPr>
        <p:txBody>
          <a:bodyPr/>
          <a:lstStyle/>
          <a:p>
            <a:pPr algn="l"/>
            <a:r>
              <a:rPr lang="ru-RU" sz="2000" b="1" dirty="0" smtClean="0"/>
              <a:t>Автор составитель:</a:t>
            </a:r>
          </a:p>
          <a:p>
            <a:pPr algn="l"/>
            <a:r>
              <a:rPr lang="ru-RU" sz="1800" dirty="0" smtClean="0"/>
              <a:t>Артеева Екатерина Яковлевна</a:t>
            </a:r>
          </a:p>
          <a:p>
            <a:pPr algn="l"/>
            <a:r>
              <a:rPr lang="ru-RU" sz="1800" dirty="0"/>
              <a:t>у</a:t>
            </a:r>
            <a:r>
              <a:rPr lang="ru-RU" sz="1800" dirty="0" smtClean="0"/>
              <a:t>читель начальных классов</a:t>
            </a:r>
          </a:p>
          <a:p>
            <a:pPr algn="l"/>
            <a:r>
              <a:rPr lang="ru-RU" sz="1800" dirty="0" smtClean="0"/>
              <a:t>ГОШИ «Гимназия искусств при Главе Республики Коми» имени Ю.А. Спиридонова</a:t>
            </a:r>
          </a:p>
          <a:p>
            <a:pPr algn="l"/>
            <a:endParaRPr lang="ru-RU" sz="1800" dirty="0" smtClean="0"/>
          </a:p>
          <a:p>
            <a:r>
              <a:rPr lang="ru-RU" sz="1800" dirty="0" smtClean="0"/>
              <a:t>2015 год</a:t>
            </a:r>
            <a:endParaRPr 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2924944"/>
            <a:ext cx="3371871" cy="3567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7030A0"/>
                </a:solidFill>
              </a:rPr>
              <a:t>Упражнения по развитию произвольного внимания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7024" y="2587888"/>
            <a:ext cx="5248866" cy="4238459"/>
          </a:xfrm>
        </p:spPr>
      </p:pic>
      <p:sp>
        <p:nvSpPr>
          <p:cNvPr id="5" name="TextBox 4"/>
          <p:cNvSpPr txBox="1"/>
          <p:nvPr/>
        </p:nvSpPr>
        <p:spPr>
          <a:xfrm>
            <a:off x="24069" y="1312362"/>
            <a:ext cx="47525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Игра «Заметь все»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-Сколько фигур вы видите?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-Что это за фигуры?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-Каким общим словом мы можем их назвать?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005064"/>
            <a:ext cx="2664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Дома:</a:t>
            </a:r>
          </a:p>
          <a:p>
            <a:r>
              <a:rPr lang="ru-RU" dirty="0" smtClean="0"/>
              <a:t> - Положить в ряд 7-10 различных предметов и прикрыть их. Приоткрыв их секунд на 10, снова закрыть и предложить ребенку перечислить все.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846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274638"/>
            <a:ext cx="2880320" cy="5890666"/>
          </a:xfrm>
        </p:spPr>
        <p:txBody>
          <a:bodyPr/>
          <a:lstStyle/>
          <a:p>
            <a:r>
              <a:rPr lang="ru-RU" sz="2000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Дома:</a:t>
            </a: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течение 10—15 секунд увидеть вокруг себя возможно больше предметов одного и того же цвета (или одного размера, или одинаковой формы, или из одного материала и т.п.), по сигналу один начинает перечислять, другие его дополняют.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809"/>
            <a:ext cx="6120680" cy="5982272"/>
          </a:xfrm>
        </p:spPr>
      </p:pic>
    </p:spTree>
    <p:extLst>
      <p:ext uri="{BB962C8B-B14F-4D97-AF65-F5344CB8AC3E}">
        <p14:creationId xmlns:p14="http://schemas.microsoft.com/office/powerpoint/2010/main" xmlns="" val="18878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Как мы еще можем   развивать внимание у школьника?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916832"/>
            <a:ext cx="3816424" cy="4437703"/>
          </a:xfrm>
        </p:spPr>
      </p:pic>
      <p:sp>
        <p:nvSpPr>
          <p:cNvPr id="3" name="TextBox 2"/>
          <p:cNvSpPr txBox="1"/>
          <p:nvPr/>
        </p:nvSpPr>
        <p:spPr>
          <a:xfrm>
            <a:off x="4788024" y="2348879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+mj-lt"/>
              </a:rPr>
              <a:t>При помощи игр: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- Паззлы, шашки и др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4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Спасибо за работу!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556792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xmlns="" val="4067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Ссылки на используемые материалы.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>
                <a:hlinkClick r:id="rId2" action="ppaction://hlinkfile"/>
              </a:rPr>
              <a:t>file:///C:/Users/TravelMate8573T/Desktop/1%20</a:t>
            </a:r>
            <a:r>
              <a:rPr lang="ru-RU" sz="1400" dirty="0">
                <a:hlinkClick r:id="rId2" action="ppaction://hlinkfile"/>
              </a:rPr>
              <a:t>класс/родит%20собрание%20о%20внимательности/</a:t>
            </a:r>
            <a:r>
              <a:rPr lang="en-US" sz="1400" dirty="0" smtClean="0">
                <a:hlinkClick r:id="rId2" action="ppaction://hlinkfile"/>
              </a:rPr>
              <a:t>i.jpg</a:t>
            </a:r>
            <a:endParaRPr lang="ru-RU" sz="1400" dirty="0" smtClean="0"/>
          </a:p>
          <a:p>
            <a:r>
              <a:rPr lang="en-US" sz="1400" dirty="0">
                <a:hlinkClick r:id="rId3" action="ppaction://hlinkfile"/>
              </a:rPr>
              <a:t>file:///C:/Users/TravelMate8573T/Desktop/1%20</a:t>
            </a:r>
            <a:r>
              <a:rPr lang="ru-RU" sz="1400" dirty="0">
                <a:hlinkClick r:id="rId3" action="ppaction://hlinkfile"/>
              </a:rPr>
              <a:t>класс/родит%20собрание%20о%20внимательности/</a:t>
            </a:r>
            <a:r>
              <a:rPr lang="en-US" sz="1400" dirty="0" smtClean="0">
                <a:hlinkClick r:id="rId3" action="ppaction://hlinkfile"/>
              </a:rPr>
              <a:t>K4fIv_k_qSo.jpg</a:t>
            </a:r>
            <a:endParaRPr lang="ru-RU" sz="1400" dirty="0" smtClean="0"/>
          </a:p>
          <a:p>
            <a:r>
              <a:rPr lang="en-US" sz="1400" dirty="0">
                <a:hlinkClick r:id="rId4" action="ppaction://hlinkfile"/>
              </a:rPr>
              <a:t>file:///C:/Users/TravelMate8573T/Desktop/1%20</a:t>
            </a:r>
            <a:r>
              <a:rPr lang="ru-RU" sz="1400" dirty="0">
                <a:hlinkClick r:id="rId4" action="ppaction://hlinkfile"/>
              </a:rPr>
              <a:t>класс/родит%20собрание%20о%20внимательности/</a:t>
            </a:r>
            <a:r>
              <a:rPr lang="en-US" sz="1400" dirty="0" smtClean="0">
                <a:hlinkClick r:id="rId4" action="ppaction://hlinkfile"/>
              </a:rPr>
              <a:t>naydiotlichiya.jpg</a:t>
            </a:r>
            <a:endParaRPr lang="ru-RU" sz="1400" dirty="0" smtClean="0"/>
          </a:p>
          <a:p>
            <a:r>
              <a:rPr lang="en-US" sz="1400" dirty="0">
                <a:hlinkClick r:id="rId5" action="ppaction://hlinkfile"/>
              </a:rPr>
              <a:t>file:///C:/Users/TravelMate8573T/Desktop/</a:t>
            </a:r>
            <a:r>
              <a:rPr lang="ru-RU" sz="1400" dirty="0">
                <a:hlinkClick r:id="rId5" action="ppaction://hlinkfile"/>
              </a:rPr>
              <a:t>материал%20для%20подготовки%20к%20урокам/изображения/0029-054-</a:t>
            </a:r>
            <a:r>
              <a:rPr lang="en-US" sz="1400" dirty="0">
                <a:hlinkClick r:id="rId5" action="ppaction://hlinkfile"/>
              </a:rPr>
              <a:t>Domashnee-zadanie-Podgotovit-proekty-po-odnoj-iz-tem-Tretjakovskaja%20(2).</a:t>
            </a:r>
            <a:r>
              <a:rPr lang="en-US" sz="1400" dirty="0" smtClean="0">
                <a:hlinkClick r:id="rId5" action="ppaction://hlinkfile"/>
              </a:rPr>
              <a:t>jpg</a:t>
            </a:r>
            <a:endParaRPr lang="ru-RU" sz="1400" dirty="0" smtClean="0"/>
          </a:p>
          <a:p>
            <a:r>
              <a:rPr lang="en-US" sz="1400" dirty="0">
                <a:solidFill>
                  <a:schemeClr val="accent5">
                    <a:lumMod val="10000"/>
                  </a:schemeClr>
                </a:solidFill>
                <a:hlinkClick r:id="rId6" action="ppaction://hlinkfile"/>
              </a:rPr>
              <a:t>file:///C:/Users/TravelMate8573T/Desktop/</a:t>
            </a:r>
            <a:r>
              <a:rPr lang="ru-RU" sz="1400" dirty="0">
                <a:solidFill>
                  <a:schemeClr val="accent5">
                    <a:lumMod val="10000"/>
                  </a:schemeClr>
                </a:solidFill>
                <a:hlinkClick r:id="rId6" action="ppaction://hlinkfile"/>
              </a:rPr>
              <a:t>материал%20для%20подготовки%20к%20урокам/изображения/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  <a:hlinkClick r:id="rId6" action="ppaction://hlinkfile"/>
              </a:rPr>
              <a:t>famlove.jpg</a:t>
            </a:r>
            <a:endParaRPr lang="ru-RU" sz="14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10000"/>
                  </a:schemeClr>
                </a:solidFill>
                <a:hlinkClick r:id="rId7" action="ppaction://hlinkfile"/>
              </a:rPr>
              <a:t>file:///C:/Users/TravelMate8573T/Desktop/</a:t>
            </a:r>
            <a:r>
              <a:rPr lang="ru-RU" sz="1400" dirty="0">
                <a:solidFill>
                  <a:schemeClr val="accent5">
                    <a:lumMod val="10000"/>
                  </a:schemeClr>
                </a:solidFill>
                <a:hlinkClick r:id="rId7" action="ppaction://hlinkfile"/>
              </a:rPr>
              <a:t>материал%20для%20подготовки%20к%20урокам/изображения/1346752845_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  <a:hlinkClick r:id="rId7" action="ppaction://hlinkfile"/>
              </a:rPr>
              <a:t>disney_tinkerbell_cartoon_1600x1200.jpg</a:t>
            </a:r>
            <a:endParaRPr lang="ru-RU" sz="1400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1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36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Внимательный ребенок-это…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1484784"/>
            <a:ext cx="4335928" cy="5041777"/>
          </a:xfrm>
        </p:spPr>
      </p:pic>
    </p:spTree>
    <p:extLst>
      <p:ext uri="{BB962C8B-B14F-4D97-AF65-F5344CB8AC3E}">
        <p14:creationId xmlns:p14="http://schemas.microsoft.com/office/powerpoint/2010/main" xmlns="" val="36631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 –это важно.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Внимание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это направленность физической и психической деятельности человека, ее сосредоточенность на объектах, имеющих для личности определенную значимость.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Физиологической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основой внимания является рефлекс: что это такое?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/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шуме толпы вы слышите </a:t>
            </a:r>
          </a:p>
          <a:p>
            <a:pPr marL="0" indent="0">
              <a:buNone/>
            </a:pPr>
            <a:r>
              <a:rPr lang="ru-RU" sz="2400" dirty="0"/>
              <a:t>к</a:t>
            </a:r>
            <a:r>
              <a:rPr lang="ru-RU" sz="2400" dirty="0" smtClean="0"/>
              <a:t>ак произносят вашу фамилию </a:t>
            </a:r>
          </a:p>
          <a:p>
            <a:pPr marL="0" indent="0">
              <a:buNone/>
            </a:pPr>
            <a:r>
              <a:rPr lang="ru-RU" sz="2400" dirty="0" smtClean="0"/>
              <a:t>или имя своего ребенка.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6912" y="3743126"/>
            <a:ext cx="35718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32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механизм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«слушаю» - не обязательно «слышу», «смотрю» - не обязательно «вижу». </a:t>
            </a:r>
          </a:p>
          <a:p>
            <a:endParaRPr lang="ru-RU" sz="2800" dirty="0" smtClean="0"/>
          </a:p>
          <a:p>
            <a:r>
              <a:rPr lang="ru-RU" sz="2800" dirty="0" smtClean="0"/>
              <a:t>При получении соответствующего сигнала (в нашем случае это звучание фамилии) чувствительность возрастает (лучше слышу, лучше вижу, яснее мыслю).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242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Особенность внимания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Внимание не существует самостоятельно, без восприятия, запоминания, мышления. То есть, чтобы быть внимательным, надо хорошо ощущать, хорошо запоминать, хорошо мыслить.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568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1387472"/>
              </p:ext>
            </p:extLst>
          </p:nvPr>
        </p:nvGraphicFramePr>
        <p:xfrm>
          <a:off x="179512" y="260648"/>
          <a:ext cx="921702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348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8738526"/>
              </p:ext>
            </p:extLst>
          </p:nvPr>
        </p:nvGraphicFramePr>
        <p:xfrm>
          <a:off x="539552" y="62068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674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Недостаточно сформированное произвольное внимание приводит к</a:t>
            </a:r>
            <a:r>
              <a:rPr lang="ru-RU" sz="36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замене в письменных работах согласных или гласных букв, близких по акустическим признакам.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</a:t>
            </a:r>
            <a:r>
              <a:rPr lang="ru-RU" sz="2800" u="sng" dirty="0" smtClean="0"/>
              <a:t>Пример</a:t>
            </a:r>
            <a:r>
              <a:rPr lang="ru-RU" sz="2800" dirty="0" smtClean="0"/>
              <a:t>:  жуки – </a:t>
            </a:r>
            <a:r>
              <a:rPr lang="ru-RU" sz="2800" b="1" dirty="0" err="1" smtClean="0"/>
              <a:t>зуки</a:t>
            </a:r>
            <a:endParaRPr lang="ru-RU" sz="2800" b="1" dirty="0" smtClean="0"/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Добавлению  в словах гласных букв.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</a:t>
            </a:r>
            <a:r>
              <a:rPr lang="ru-RU" sz="2800" u="sng" dirty="0" smtClean="0"/>
              <a:t>Пример</a:t>
            </a:r>
            <a:r>
              <a:rPr lang="ru-RU" sz="2800" dirty="0" smtClean="0"/>
              <a:t>: трава - </a:t>
            </a:r>
            <a:r>
              <a:rPr lang="ru-RU" sz="2800" b="1" dirty="0" err="1" smtClean="0"/>
              <a:t>тарава</a:t>
            </a:r>
            <a:endParaRPr lang="ru-RU" sz="2800" b="1" dirty="0" smtClean="0"/>
          </a:p>
          <a:p>
            <a:r>
              <a:rPr lang="ru-RU" sz="2000" dirty="0" smtClean="0"/>
              <a:t>	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87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Недостаточная устойчивость внимания приводит 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пропуску букв и цифр в словах, предложениях и примерах.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u="sng" dirty="0" smtClean="0"/>
              <a:t>Пример</a:t>
            </a:r>
            <a:r>
              <a:rPr lang="ru-RU" sz="2800" dirty="0" smtClean="0"/>
              <a:t>: трава –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трва</a:t>
            </a:r>
            <a:r>
              <a:rPr lang="ru-RU" sz="2800" dirty="0" smtClean="0"/>
              <a:t>, хорошо - </a:t>
            </a:r>
            <a:r>
              <a:rPr lang="ru-RU" sz="2800" b="1" dirty="0" err="1" smtClean="0"/>
              <a:t>хоошо</a:t>
            </a:r>
            <a:endParaRPr lang="ru-RU" sz="2800" b="1" dirty="0" smtClean="0"/>
          </a:p>
          <a:p>
            <a:endParaRPr lang="ru-RU" sz="2800" dirty="0" smtClean="0"/>
          </a:p>
          <a:p>
            <a:r>
              <a:rPr lang="ru-RU" sz="2800" dirty="0" err="1" smtClean="0"/>
              <a:t>Переставлению</a:t>
            </a:r>
            <a:r>
              <a:rPr lang="ru-RU" sz="2800" dirty="0" smtClean="0"/>
              <a:t>  слогов в словах.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Пример: молоко - </a:t>
            </a:r>
            <a:r>
              <a:rPr lang="ru-RU" sz="2800" b="1" dirty="0" err="1" smtClean="0"/>
              <a:t>ломоко</a:t>
            </a:r>
            <a:endParaRPr lang="ru-RU" sz="28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79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нимание и внимательность младших школьников.">
  <a:themeElements>
    <a:clrScheme name="рамка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мка2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мка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Внимание и внимательность младших школьников.</Template>
  <TotalTime>481</TotalTime>
  <Words>397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Внимание и внимательность младших школьников.</vt:lpstr>
      <vt:lpstr>Внимание и внимательность  младшего школьника.</vt:lpstr>
      <vt:lpstr>Внимательный ребенок-это…</vt:lpstr>
      <vt:lpstr>Внимание –это важно.</vt:lpstr>
      <vt:lpstr>механизм</vt:lpstr>
      <vt:lpstr>Особенность внимания</vt:lpstr>
      <vt:lpstr>Слайд 6</vt:lpstr>
      <vt:lpstr>Слайд 7</vt:lpstr>
      <vt:lpstr>Недостаточно сформированное произвольное внимание приводит к: </vt:lpstr>
      <vt:lpstr>Недостаточная устойчивость внимания приводит к:</vt:lpstr>
      <vt:lpstr>Упражнения по развитию произвольного внимания </vt:lpstr>
      <vt:lpstr>Дома: В течение 10—15 секунд увидеть вокруг себя возможно больше предметов одного и того же цвета (или одного размера, или одинаковой формы, или из одного материала и т.п.), по сигналу один начинает перечислять, другие его дополняют.  </vt:lpstr>
      <vt:lpstr>Как мы еще можем   развивать внимание у школьника?</vt:lpstr>
      <vt:lpstr>Спасибо за работу! </vt:lpstr>
      <vt:lpstr>Ссылки на используемые материалы.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родителей на родительском собрании.</dc:title>
  <dc:creator>Наталия Леонидовна</dc:creator>
  <cp:lastModifiedBy>Катя</cp:lastModifiedBy>
  <cp:revision>32</cp:revision>
  <dcterms:created xsi:type="dcterms:W3CDTF">2015-02-11T12:19:14Z</dcterms:created>
  <dcterms:modified xsi:type="dcterms:W3CDTF">2015-04-06T18:13:44Z</dcterms:modified>
</cp:coreProperties>
</file>