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DE17CD-2400-48AA-8900-D6ED7C40465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25602A-99CC-4246-9A8C-9542CBFF3725}">
      <dgm:prSet phldrT="[Текст]"/>
      <dgm:spPr/>
      <dgm:t>
        <a:bodyPr/>
        <a:lstStyle/>
        <a:p>
          <a:r>
            <a:rPr lang="ru-RU" dirty="0" smtClean="0"/>
            <a:t>Нервная система</a:t>
          </a:r>
          <a:endParaRPr lang="ru-RU" dirty="0"/>
        </a:p>
      </dgm:t>
    </dgm:pt>
    <dgm:pt modelId="{591E748F-1FC4-4E83-8EFB-C4B8C31AE1DE}" type="parTrans" cxnId="{495D6AC2-AA9F-4C0D-9092-4ED4DCAC8640}">
      <dgm:prSet/>
      <dgm:spPr/>
      <dgm:t>
        <a:bodyPr/>
        <a:lstStyle/>
        <a:p>
          <a:endParaRPr lang="ru-RU"/>
        </a:p>
      </dgm:t>
    </dgm:pt>
    <dgm:pt modelId="{A5214A59-5C0A-44CF-8AB2-29A3999558E6}" type="sibTrans" cxnId="{495D6AC2-AA9F-4C0D-9092-4ED4DCAC8640}">
      <dgm:prSet/>
      <dgm:spPr/>
      <dgm:t>
        <a:bodyPr/>
        <a:lstStyle/>
        <a:p>
          <a:endParaRPr lang="ru-RU"/>
        </a:p>
      </dgm:t>
    </dgm:pt>
    <dgm:pt modelId="{FFAA8EC8-90E8-46FA-8708-69A2CFA869AD}">
      <dgm:prSet phldrT="[Текст]"/>
      <dgm:spPr/>
      <dgm:t>
        <a:bodyPr/>
        <a:lstStyle/>
        <a:p>
          <a:r>
            <a:rPr lang="ru-RU" dirty="0" smtClean="0"/>
            <a:t>ЦНС</a:t>
          </a:r>
          <a:endParaRPr lang="ru-RU" dirty="0"/>
        </a:p>
      </dgm:t>
    </dgm:pt>
    <dgm:pt modelId="{3477F96A-A640-4504-B670-2DD37586617A}" type="parTrans" cxnId="{B4CDD188-99C5-4860-8B55-DB12C2E8059F}">
      <dgm:prSet/>
      <dgm:spPr/>
      <dgm:t>
        <a:bodyPr/>
        <a:lstStyle/>
        <a:p>
          <a:endParaRPr lang="ru-RU"/>
        </a:p>
      </dgm:t>
    </dgm:pt>
    <dgm:pt modelId="{949E5B67-CBDC-4149-AEDB-2BA82B53200E}" type="sibTrans" cxnId="{B4CDD188-99C5-4860-8B55-DB12C2E8059F}">
      <dgm:prSet/>
      <dgm:spPr/>
      <dgm:t>
        <a:bodyPr/>
        <a:lstStyle/>
        <a:p>
          <a:endParaRPr lang="ru-RU"/>
        </a:p>
      </dgm:t>
    </dgm:pt>
    <dgm:pt modelId="{F8B6B3B5-FE0D-41BF-AFE1-80EC513AFCFF}">
      <dgm:prSet phldrT="[Текст]"/>
      <dgm:spPr/>
      <dgm:t>
        <a:bodyPr/>
        <a:lstStyle/>
        <a:p>
          <a:r>
            <a:rPr lang="ru-RU" dirty="0" smtClean="0"/>
            <a:t>Спинной мозг</a:t>
          </a:r>
          <a:endParaRPr lang="ru-RU" dirty="0"/>
        </a:p>
      </dgm:t>
    </dgm:pt>
    <dgm:pt modelId="{28F57885-AB11-4A18-BFCB-70076FFC06EF}" type="parTrans" cxnId="{258A1291-B5F1-4DA1-A662-6407A2AF3987}">
      <dgm:prSet/>
      <dgm:spPr/>
      <dgm:t>
        <a:bodyPr/>
        <a:lstStyle/>
        <a:p>
          <a:endParaRPr lang="ru-RU"/>
        </a:p>
      </dgm:t>
    </dgm:pt>
    <dgm:pt modelId="{4967CDDD-0491-40DC-9C81-7CEB902DB567}" type="sibTrans" cxnId="{258A1291-B5F1-4DA1-A662-6407A2AF3987}">
      <dgm:prSet/>
      <dgm:spPr/>
      <dgm:t>
        <a:bodyPr/>
        <a:lstStyle/>
        <a:p>
          <a:endParaRPr lang="ru-RU"/>
        </a:p>
      </dgm:t>
    </dgm:pt>
    <dgm:pt modelId="{D97267B9-D1B9-4366-86CC-2C274C37C28A}">
      <dgm:prSet phldrT="[Текст]"/>
      <dgm:spPr/>
      <dgm:t>
        <a:bodyPr/>
        <a:lstStyle/>
        <a:p>
          <a:r>
            <a:rPr lang="ru-RU" dirty="0" smtClean="0"/>
            <a:t>Головной мозг</a:t>
          </a:r>
          <a:endParaRPr lang="ru-RU" dirty="0"/>
        </a:p>
      </dgm:t>
    </dgm:pt>
    <dgm:pt modelId="{FC41151C-954D-4D43-BE42-B79CCC1AD669}" type="parTrans" cxnId="{F2518610-EF3C-4E32-9C08-FE59560310CE}">
      <dgm:prSet/>
      <dgm:spPr/>
      <dgm:t>
        <a:bodyPr/>
        <a:lstStyle/>
        <a:p>
          <a:endParaRPr lang="ru-RU"/>
        </a:p>
      </dgm:t>
    </dgm:pt>
    <dgm:pt modelId="{7C80C619-32ED-411D-B968-1168D8143854}" type="sibTrans" cxnId="{F2518610-EF3C-4E32-9C08-FE59560310CE}">
      <dgm:prSet/>
      <dgm:spPr/>
      <dgm:t>
        <a:bodyPr/>
        <a:lstStyle/>
        <a:p>
          <a:endParaRPr lang="ru-RU"/>
        </a:p>
      </dgm:t>
    </dgm:pt>
    <dgm:pt modelId="{828BB092-AE12-4780-9E3C-E2675DAD26C2}">
      <dgm:prSet phldrT="[Текст]"/>
      <dgm:spPr/>
      <dgm:t>
        <a:bodyPr/>
        <a:lstStyle/>
        <a:p>
          <a:r>
            <a:rPr lang="ru-RU" dirty="0" smtClean="0"/>
            <a:t>Периферическая </a:t>
          </a:r>
        </a:p>
        <a:p>
          <a:r>
            <a:rPr lang="ru-RU" dirty="0" smtClean="0"/>
            <a:t>НС</a:t>
          </a:r>
          <a:endParaRPr lang="ru-RU" dirty="0"/>
        </a:p>
      </dgm:t>
    </dgm:pt>
    <dgm:pt modelId="{50B7C1AF-34F3-427D-8298-FA7E3534AF8A}" type="parTrans" cxnId="{0D3D3D56-1795-4738-9B92-7386033299B8}">
      <dgm:prSet/>
      <dgm:spPr/>
      <dgm:t>
        <a:bodyPr/>
        <a:lstStyle/>
        <a:p>
          <a:endParaRPr lang="ru-RU"/>
        </a:p>
      </dgm:t>
    </dgm:pt>
    <dgm:pt modelId="{337DEC25-C174-4420-9AED-94AA1840FA48}" type="sibTrans" cxnId="{0D3D3D56-1795-4738-9B92-7386033299B8}">
      <dgm:prSet/>
      <dgm:spPr/>
      <dgm:t>
        <a:bodyPr/>
        <a:lstStyle/>
        <a:p>
          <a:endParaRPr lang="ru-RU"/>
        </a:p>
      </dgm:t>
    </dgm:pt>
    <dgm:pt modelId="{4E779596-D253-4855-9EE7-05B960BC11BE}">
      <dgm:prSet phldrT="[Текст]"/>
      <dgm:spPr/>
      <dgm:t>
        <a:bodyPr/>
        <a:lstStyle/>
        <a:p>
          <a:r>
            <a:rPr lang="ru-RU" smtClean="0"/>
            <a:t>Соединяет ЦНС со всеми частями организма</a:t>
          </a:r>
          <a:endParaRPr lang="ru-RU" dirty="0"/>
        </a:p>
      </dgm:t>
    </dgm:pt>
    <dgm:pt modelId="{96207697-DE1F-4751-B388-2C15A7B4498C}" type="parTrans" cxnId="{F69D5A0E-C9F4-4BB1-9395-0F3628942770}">
      <dgm:prSet/>
      <dgm:spPr/>
      <dgm:t>
        <a:bodyPr/>
        <a:lstStyle/>
        <a:p>
          <a:endParaRPr lang="ru-RU"/>
        </a:p>
      </dgm:t>
    </dgm:pt>
    <dgm:pt modelId="{84916651-CA1F-465A-A6AA-90324C08876A}" type="sibTrans" cxnId="{F69D5A0E-C9F4-4BB1-9395-0F3628942770}">
      <dgm:prSet/>
      <dgm:spPr/>
      <dgm:t>
        <a:bodyPr/>
        <a:lstStyle/>
        <a:p>
          <a:endParaRPr lang="ru-RU"/>
        </a:p>
      </dgm:t>
    </dgm:pt>
    <dgm:pt modelId="{BA47A7F6-79EC-429B-93F4-93124FF9C9ED}" type="pres">
      <dgm:prSet presAssocID="{54DE17CD-2400-48AA-8900-D6ED7C40465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EDAE560-161D-43A6-8E76-694EC6463872}" type="pres">
      <dgm:prSet presAssocID="{4625602A-99CC-4246-9A8C-9542CBFF3725}" presName="hierRoot1" presStyleCnt="0"/>
      <dgm:spPr/>
    </dgm:pt>
    <dgm:pt modelId="{E984E5D5-DC48-48B1-92D0-565929D39D55}" type="pres">
      <dgm:prSet presAssocID="{4625602A-99CC-4246-9A8C-9542CBFF3725}" presName="composite" presStyleCnt="0"/>
      <dgm:spPr/>
    </dgm:pt>
    <dgm:pt modelId="{7C943064-5261-4016-A8A7-20754D69A8EF}" type="pres">
      <dgm:prSet presAssocID="{4625602A-99CC-4246-9A8C-9542CBFF3725}" presName="background" presStyleLbl="node0" presStyleIdx="0" presStyleCnt="1"/>
      <dgm:spPr/>
    </dgm:pt>
    <dgm:pt modelId="{F2EBB1A3-C8FD-4C96-B6DA-728D22398BA0}" type="pres">
      <dgm:prSet presAssocID="{4625602A-99CC-4246-9A8C-9542CBFF372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3E84BF-F938-499C-A277-4D354E57A872}" type="pres">
      <dgm:prSet presAssocID="{4625602A-99CC-4246-9A8C-9542CBFF3725}" presName="hierChild2" presStyleCnt="0"/>
      <dgm:spPr/>
    </dgm:pt>
    <dgm:pt modelId="{B63B9247-04DC-446B-9210-E60D1638BDE8}" type="pres">
      <dgm:prSet presAssocID="{3477F96A-A640-4504-B670-2DD37586617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474D5483-2846-437C-8206-BE382CC48A94}" type="pres">
      <dgm:prSet presAssocID="{FFAA8EC8-90E8-46FA-8708-69A2CFA869AD}" presName="hierRoot2" presStyleCnt="0"/>
      <dgm:spPr/>
    </dgm:pt>
    <dgm:pt modelId="{7080AAEF-9FB5-4985-BB22-4FE0413542C3}" type="pres">
      <dgm:prSet presAssocID="{FFAA8EC8-90E8-46FA-8708-69A2CFA869AD}" presName="composite2" presStyleCnt="0"/>
      <dgm:spPr/>
    </dgm:pt>
    <dgm:pt modelId="{1C4AB402-FFA2-48F4-9AFC-7F6BF27D8CC6}" type="pres">
      <dgm:prSet presAssocID="{FFAA8EC8-90E8-46FA-8708-69A2CFA869AD}" presName="background2" presStyleLbl="node2" presStyleIdx="0" presStyleCnt="2"/>
      <dgm:spPr/>
    </dgm:pt>
    <dgm:pt modelId="{E18D91CD-57B9-43CF-B255-924D7C5AA8E9}" type="pres">
      <dgm:prSet presAssocID="{FFAA8EC8-90E8-46FA-8708-69A2CFA869A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645E16-A99E-4532-B768-A4421C844492}" type="pres">
      <dgm:prSet presAssocID="{FFAA8EC8-90E8-46FA-8708-69A2CFA869AD}" presName="hierChild3" presStyleCnt="0"/>
      <dgm:spPr/>
    </dgm:pt>
    <dgm:pt modelId="{BA0A6605-9687-4619-B0D0-2F5B26B01A5D}" type="pres">
      <dgm:prSet presAssocID="{28F57885-AB11-4A18-BFCB-70076FFC06EF}" presName="Name17" presStyleLbl="parChTrans1D3" presStyleIdx="0" presStyleCnt="3"/>
      <dgm:spPr/>
      <dgm:t>
        <a:bodyPr/>
        <a:lstStyle/>
        <a:p>
          <a:endParaRPr lang="ru-RU"/>
        </a:p>
      </dgm:t>
    </dgm:pt>
    <dgm:pt modelId="{C42F8F8B-C4E3-4488-B073-7C4FEA3BB391}" type="pres">
      <dgm:prSet presAssocID="{F8B6B3B5-FE0D-41BF-AFE1-80EC513AFCFF}" presName="hierRoot3" presStyleCnt="0"/>
      <dgm:spPr/>
    </dgm:pt>
    <dgm:pt modelId="{C9EA5A8C-1EFF-40A7-B8B2-C44F1F204A9E}" type="pres">
      <dgm:prSet presAssocID="{F8B6B3B5-FE0D-41BF-AFE1-80EC513AFCFF}" presName="composite3" presStyleCnt="0"/>
      <dgm:spPr/>
    </dgm:pt>
    <dgm:pt modelId="{59CF98E5-B0F7-40B7-A572-82E236227D4A}" type="pres">
      <dgm:prSet presAssocID="{F8B6B3B5-FE0D-41BF-AFE1-80EC513AFCFF}" presName="background3" presStyleLbl="node3" presStyleIdx="0" presStyleCnt="3"/>
      <dgm:spPr/>
    </dgm:pt>
    <dgm:pt modelId="{30974860-7297-4525-BB46-1CF4758C66CC}" type="pres">
      <dgm:prSet presAssocID="{F8B6B3B5-FE0D-41BF-AFE1-80EC513AFCFF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9E3FE6-1543-4759-B9C2-5EC18E9B3A58}" type="pres">
      <dgm:prSet presAssocID="{F8B6B3B5-FE0D-41BF-AFE1-80EC513AFCFF}" presName="hierChild4" presStyleCnt="0"/>
      <dgm:spPr/>
    </dgm:pt>
    <dgm:pt modelId="{16BC16DE-9118-45C6-890E-7F05E322F497}" type="pres">
      <dgm:prSet presAssocID="{FC41151C-954D-4D43-BE42-B79CCC1AD669}" presName="Name17" presStyleLbl="parChTrans1D3" presStyleIdx="1" presStyleCnt="3"/>
      <dgm:spPr/>
      <dgm:t>
        <a:bodyPr/>
        <a:lstStyle/>
        <a:p>
          <a:endParaRPr lang="ru-RU"/>
        </a:p>
      </dgm:t>
    </dgm:pt>
    <dgm:pt modelId="{E764B7CD-93C5-4FF7-A402-B84816F9FB17}" type="pres">
      <dgm:prSet presAssocID="{D97267B9-D1B9-4366-86CC-2C274C37C28A}" presName="hierRoot3" presStyleCnt="0"/>
      <dgm:spPr/>
    </dgm:pt>
    <dgm:pt modelId="{1CEBACD3-761A-45DE-A91C-6374F3BE2801}" type="pres">
      <dgm:prSet presAssocID="{D97267B9-D1B9-4366-86CC-2C274C37C28A}" presName="composite3" presStyleCnt="0"/>
      <dgm:spPr/>
    </dgm:pt>
    <dgm:pt modelId="{9043D53A-05B2-4B0A-8B05-5FDE8E84E33B}" type="pres">
      <dgm:prSet presAssocID="{D97267B9-D1B9-4366-86CC-2C274C37C28A}" presName="background3" presStyleLbl="node3" presStyleIdx="1" presStyleCnt="3"/>
      <dgm:spPr/>
    </dgm:pt>
    <dgm:pt modelId="{C05D6175-CFBD-41DC-BD90-50013C170501}" type="pres">
      <dgm:prSet presAssocID="{D97267B9-D1B9-4366-86CC-2C274C37C28A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4711CF-A3C5-4622-9883-848555B31BCB}" type="pres">
      <dgm:prSet presAssocID="{D97267B9-D1B9-4366-86CC-2C274C37C28A}" presName="hierChild4" presStyleCnt="0"/>
      <dgm:spPr/>
    </dgm:pt>
    <dgm:pt modelId="{5B233E26-FF6C-4C62-969C-B8892E44BCF7}" type="pres">
      <dgm:prSet presAssocID="{50B7C1AF-34F3-427D-8298-FA7E3534AF8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6087D15-96FB-44F3-8293-1BE5D1EDF49A}" type="pres">
      <dgm:prSet presAssocID="{828BB092-AE12-4780-9E3C-E2675DAD26C2}" presName="hierRoot2" presStyleCnt="0"/>
      <dgm:spPr/>
    </dgm:pt>
    <dgm:pt modelId="{81F68199-CF87-4FC0-8803-B81C9D26EB7F}" type="pres">
      <dgm:prSet presAssocID="{828BB092-AE12-4780-9E3C-E2675DAD26C2}" presName="composite2" presStyleCnt="0"/>
      <dgm:spPr/>
    </dgm:pt>
    <dgm:pt modelId="{F5C499F6-B1CB-4B52-A665-5256AF714F6A}" type="pres">
      <dgm:prSet presAssocID="{828BB092-AE12-4780-9E3C-E2675DAD26C2}" presName="background2" presStyleLbl="node2" presStyleIdx="1" presStyleCnt="2"/>
      <dgm:spPr/>
    </dgm:pt>
    <dgm:pt modelId="{08CCBE12-1918-48EE-8775-3CEF897B0572}" type="pres">
      <dgm:prSet presAssocID="{828BB092-AE12-4780-9E3C-E2675DAD26C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341333-17B8-4161-A1FA-B315098981F1}" type="pres">
      <dgm:prSet presAssocID="{828BB092-AE12-4780-9E3C-E2675DAD26C2}" presName="hierChild3" presStyleCnt="0"/>
      <dgm:spPr/>
    </dgm:pt>
    <dgm:pt modelId="{32A88451-A170-4D4C-87C9-F3B80177ACCD}" type="pres">
      <dgm:prSet presAssocID="{96207697-DE1F-4751-B388-2C15A7B4498C}" presName="Name17" presStyleLbl="parChTrans1D3" presStyleIdx="2" presStyleCnt="3"/>
      <dgm:spPr/>
      <dgm:t>
        <a:bodyPr/>
        <a:lstStyle/>
        <a:p>
          <a:endParaRPr lang="ru-RU"/>
        </a:p>
      </dgm:t>
    </dgm:pt>
    <dgm:pt modelId="{9681FF6F-0CA9-4A2C-9E68-D729E0723AB5}" type="pres">
      <dgm:prSet presAssocID="{4E779596-D253-4855-9EE7-05B960BC11BE}" presName="hierRoot3" presStyleCnt="0"/>
      <dgm:spPr/>
    </dgm:pt>
    <dgm:pt modelId="{C621FFAE-4FEC-4568-976D-8785EF894987}" type="pres">
      <dgm:prSet presAssocID="{4E779596-D253-4855-9EE7-05B960BC11BE}" presName="composite3" presStyleCnt="0"/>
      <dgm:spPr/>
    </dgm:pt>
    <dgm:pt modelId="{13153BF7-FA03-46D5-B5C3-BD4941EF4D4A}" type="pres">
      <dgm:prSet presAssocID="{4E779596-D253-4855-9EE7-05B960BC11BE}" presName="background3" presStyleLbl="node3" presStyleIdx="2" presStyleCnt="3"/>
      <dgm:spPr/>
    </dgm:pt>
    <dgm:pt modelId="{AD359956-1C27-49EC-9F85-C8ED99EFC6D8}" type="pres">
      <dgm:prSet presAssocID="{4E779596-D253-4855-9EE7-05B960BC11BE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51E41F-38E2-427C-B88E-31C191FB6AEE}" type="pres">
      <dgm:prSet presAssocID="{4E779596-D253-4855-9EE7-05B960BC11BE}" presName="hierChild4" presStyleCnt="0"/>
      <dgm:spPr/>
    </dgm:pt>
  </dgm:ptLst>
  <dgm:cxnLst>
    <dgm:cxn modelId="{495D6AC2-AA9F-4C0D-9092-4ED4DCAC8640}" srcId="{54DE17CD-2400-48AA-8900-D6ED7C40465F}" destId="{4625602A-99CC-4246-9A8C-9542CBFF3725}" srcOrd="0" destOrd="0" parTransId="{591E748F-1FC4-4E83-8EFB-C4B8C31AE1DE}" sibTransId="{A5214A59-5C0A-44CF-8AB2-29A3999558E6}"/>
    <dgm:cxn modelId="{D53349F8-1D3A-4826-A5E6-B115B7D98F2B}" type="presOf" srcId="{4E779596-D253-4855-9EE7-05B960BC11BE}" destId="{AD359956-1C27-49EC-9F85-C8ED99EFC6D8}" srcOrd="0" destOrd="0" presId="urn:microsoft.com/office/officeart/2005/8/layout/hierarchy1"/>
    <dgm:cxn modelId="{F69D5A0E-C9F4-4BB1-9395-0F3628942770}" srcId="{828BB092-AE12-4780-9E3C-E2675DAD26C2}" destId="{4E779596-D253-4855-9EE7-05B960BC11BE}" srcOrd="0" destOrd="0" parTransId="{96207697-DE1F-4751-B388-2C15A7B4498C}" sibTransId="{84916651-CA1F-465A-A6AA-90324C08876A}"/>
    <dgm:cxn modelId="{258A1291-B5F1-4DA1-A662-6407A2AF3987}" srcId="{FFAA8EC8-90E8-46FA-8708-69A2CFA869AD}" destId="{F8B6B3B5-FE0D-41BF-AFE1-80EC513AFCFF}" srcOrd="0" destOrd="0" parTransId="{28F57885-AB11-4A18-BFCB-70076FFC06EF}" sibTransId="{4967CDDD-0491-40DC-9C81-7CEB902DB567}"/>
    <dgm:cxn modelId="{78C7967A-4081-4A1F-80CF-15D32D1B7A70}" type="presOf" srcId="{28F57885-AB11-4A18-BFCB-70076FFC06EF}" destId="{BA0A6605-9687-4619-B0D0-2F5B26B01A5D}" srcOrd="0" destOrd="0" presId="urn:microsoft.com/office/officeart/2005/8/layout/hierarchy1"/>
    <dgm:cxn modelId="{79BE4789-33F8-4428-B5E5-2D522997C2F4}" type="presOf" srcId="{50B7C1AF-34F3-427D-8298-FA7E3534AF8A}" destId="{5B233E26-FF6C-4C62-969C-B8892E44BCF7}" srcOrd="0" destOrd="0" presId="urn:microsoft.com/office/officeart/2005/8/layout/hierarchy1"/>
    <dgm:cxn modelId="{A25D1D6F-C82B-44D8-A841-69C65500060B}" type="presOf" srcId="{828BB092-AE12-4780-9E3C-E2675DAD26C2}" destId="{08CCBE12-1918-48EE-8775-3CEF897B0572}" srcOrd="0" destOrd="0" presId="urn:microsoft.com/office/officeart/2005/8/layout/hierarchy1"/>
    <dgm:cxn modelId="{F2518610-EF3C-4E32-9C08-FE59560310CE}" srcId="{FFAA8EC8-90E8-46FA-8708-69A2CFA869AD}" destId="{D97267B9-D1B9-4366-86CC-2C274C37C28A}" srcOrd="1" destOrd="0" parTransId="{FC41151C-954D-4D43-BE42-B79CCC1AD669}" sibTransId="{7C80C619-32ED-411D-B968-1168D8143854}"/>
    <dgm:cxn modelId="{0D3D3D56-1795-4738-9B92-7386033299B8}" srcId="{4625602A-99CC-4246-9A8C-9542CBFF3725}" destId="{828BB092-AE12-4780-9E3C-E2675DAD26C2}" srcOrd="1" destOrd="0" parTransId="{50B7C1AF-34F3-427D-8298-FA7E3534AF8A}" sibTransId="{337DEC25-C174-4420-9AED-94AA1840FA48}"/>
    <dgm:cxn modelId="{3FCD2D77-8E5E-47DE-A39B-2D7FF95EEF01}" type="presOf" srcId="{D97267B9-D1B9-4366-86CC-2C274C37C28A}" destId="{C05D6175-CFBD-41DC-BD90-50013C170501}" srcOrd="0" destOrd="0" presId="urn:microsoft.com/office/officeart/2005/8/layout/hierarchy1"/>
    <dgm:cxn modelId="{DA75776D-C789-4C3B-937F-E1488F6A8A71}" type="presOf" srcId="{4625602A-99CC-4246-9A8C-9542CBFF3725}" destId="{F2EBB1A3-C8FD-4C96-B6DA-728D22398BA0}" srcOrd="0" destOrd="0" presId="urn:microsoft.com/office/officeart/2005/8/layout/hierarchy1"/>
    <dgm:cxn modelId="{91C802F2-C689-47EF-816A-A6F83D9CF4C7}" type="presOf" srcId="{F8B6B3B5-FE0D-41BF-AFE1-80EC513AFCFF}" destId="{30974860-7297-4525-BB46-1CF4758C66CC}" srcOrd="0" destOrd="0" presId="urn:microsoft.com/office/officeart/2005/8/layout/hierarchy1"/>
    <dgm:cxn modelId="{B4CDD188-99C5-4860-8B55-DB12C2E8059F}" srcId="{4625602A-99CC-4246-9A8C-9542CBFF3725}" destId="{FFAA8EC8-90E8-46FA-8708-69A2CFA869AD}" srcOrd="0" destOrd="0" parTransId="{3477F96A-A640-4504-B670-2DD37586617A}" sibTransId="{949E5B67-CBDC-4149-AEDB-2BA82B53200E}"/>
    <dgm:cxn modelId="{0A2EFE39-73D2-47E8-B83F-045392293A0C}" type="presOf" srcId="{3477F96A-A640-4504-B670-2DD37586617A}" destId="{B63B9247-04DC-446B-9210-E60D1638BDE8}" srcOrd="0" destOrd="0" presId="urn:microsoft.com/office/officeart/2005/8/layout/hierarchy1"/>
    <dgm:cxn modelId="{E817A28F-1963-49CA-9B9D-41148D3630ED}" type="presOf" srcId="{54DE17CD-2400-48AA-8900-D6ED7C40465F}" destId="{BA47A7F6-79EC-429B-93F4-93124FF9C9ED}" srcOrd="0" destOrd="0" presId="urn:microsoft.com/office/officeart/2005/8/layout/hierarchy1"/>
    <dgm:cxn modelId="{028A4090-14C8-4CD6-841A-B72625AA6C6C}" type="presOf" srcId="{FFAA8EC8-90E8-46FA-8708-69A2CFA869AD}" destId="{E18D91CD-57B9-43CF-B255-924D7C5AA8E9}" srcOrd="0" destOrd="0" presId="urn:microsoft.com/office/officeart/2005/8/layout/hierarchy1"/>
    <dgm:cxn modelId="{F05E5DDE-74EE-46F0-BEB5-516532D0D95F}" type="presOf" srcId="{FC41151C-954D-4D43-BE42-B79CCC1AD669}" destId="{16BC16DE-9118-45C6-890E-7F05E322F497}" srcOrd="0" destOrd="0" presId="urn:microsoft.com/office/officeart/2005/8/layout/hierarchy1"/>
    <dgm:cxn modelId="{6DDB63ED-2A05-4639-85B3-60C7C703A083}" type="presOf" srcId="{96207697-DE1F-4751-B388-2C15A7B4498C}" destId="{32A88451-A170-4D4C-87C9-F3B80177ACCD}" srcOrd="0" destOrd="0" presId="urn:microsoft.com/office/officeart/2005/8/layout/hierarchy1"/>
    <dgm:cxn modelId="{0A0F8451-D9B0-43D1-96E5-D5DD918C3B9C}" type="presParOf" srcId="{BA47A7F6-79EC-429B-93F4-93124FF9C9ED}" destId="{6EDAE560-161D-43A6-8E76-694EC6463872}" srcOrd="0" destOrd="0" presId="urn:microsoft.com/office/officeart/2005/8/layout/hierarchy1"/>
    <dgm:cxn modelId="{4FD607E7-3A3B-4096-A1AD-555DEE08F43C}" type="presParOf" srcId="{6EDAE560-161D-43A6-8E76-694EC6463872}" destId="{E984E5D5-DC48-48B1-92D0-565929D39D55}" srcOrd="0" destOrd="0" presId="urn:microsoft.com/office/officeart/2005/8/layout/hierarchy1"/>
    <dgm:cxn modelId="{1F1ED582-4AD3-4483-9EED-CF452BD81A6F}" type="presParOf" srcId="{E984E5D5-DC48-48B1-92D0-565929D39D55}" destId="{7C943064-5261-4016-A8A7-20754D69A8EF}" srcOrd="0" destOrd="0" presId="urn:microsoft.com/office/officeart/2005/8/layout/hierarchy1"/>
    <dgm:cxn modelId="{D36D1F44-35C9-4FF4-B199-EB12C2AE7ED1}" type="presParOf" srcId="{E984E5D5-DC48-48B1-92D0-565929D39D55}" destId="{F2EBB1A3-C8FD-4C96-B6DA-728D22398BA0}" srcOrd="1" destOrd="0" presId="urn:microsoft.com/office/officeart/2005/8/layout/hierarchy1"/>
    <dgm:cxn modelId="{957DDD3A-4829-499A-86F3-AD59FA047910}" type="presParOf" srcId="{6EDAE560-161D-43A6-8E76-694EC6463872}" destId="{ED3E84BF-F938-499C-A277-4D354E57A872}" srcOrd="1" destOrd="0" presId="urn:microsoft.com/office/officeart/2005/8/layout/hierarchy1"/>
    <dgm:cxn modelId="{846C2752-7FDB-4BF4-A2AE-766A528B56BD}" type="presParOf" srcId="{ED3E84BF-F938-499C-A277-4D354E57A872}" destId="{B63B9247-04DC-446B-9210-E60D1638BDE8}" srcOrd="0" destOrd="0" presId="urn:microsoft.com/office/officeart/2005/8/layout/hierarchy1"/>
    <dgm:cxn modelId="{5CC9F4A9-80AD-4997-8B63-C57B38DD71E4}" type="presParOf" srcId="{ED3E84BF-F938-499C-A277-4D354E57A872}" destId="{474D5483-2846-437C-8206-BE382CC48A94}" srcOrd="1" destOrd="0" presId="urn:microsoft.com/office/officeart/2005/8/layout/hierarchy1"/>
    <dgm:cxn modelId="{D005D7F5-8EB2-4C7E-8C4A-0B512B8BB09C}" type="presParOf" srcId="{474D5483-2846-437C-8206-BE382CC48A94}" destId="{7080AAEF-9FB5-4985-BB22-4FE0413542C3}" srcOrd="0" destOrd="0" presId="urn:microsoft.com/office/officeart/2005/8/layout/hierarchy1"/>
    <dgm:cxn modelId="{4387D7CB-1855-4059-802B-AED0D11AA19C}" type="presParOf" srcId="{7080AAEF-9FB5-4985-BB22-4FE0413542C3}" destId="{1C4AB402-FFA2-48F4-9AFC-7F6BF27D8CC6}" srcOrd="0" destOrd="0" presId="urn:microsoft.com/office/officeart/2005/8/layout/hierarchy1"/>
    <dgm:cxn modelId="{9E97D369-AC8A-4053-8A9A-815675316338}" type="presParOf" srcId="{7080AAEF-9FB5-4985-BB22-4FE0413542C3}" destId="{E18D91CD-57B9-43CF-B255-924D7C5AA8E9}" srcOrd="1" destOrd="0" presId="urn:microsoft.com/office/officeart/2005/8/layout/hierarchy1"/>
    <dgm:cxn modelId="{0E3C2DE8-AF2D-4E7D-9ABC-BA3BCBCCB940}" type="presParOf" srcId="{474D5483-2846-437C-8206-BE382CC48A94}" destId="{29645E16-A99E-4532-B768-A4421C844492}" srcOrd="1" destOrd="0" presId="urn:microsoft.com/office/officeart/2005/8/layout/hierarchy1"/>
    <dgm:cxn modelId="{F81C716E-8BBB-4508-AA61-5B2AA8365E2D}" type="presParOf" srcId="{29645E16-A99E-4532-B768-A4421C844492}" destId="{BA0A6605-9687-4619-B0D0-2F5B26B01A5D}" srcOrd="0" destOrd="0" presId="urn:microsoft.com/office/officeart/2005/8/layout/hierarchy1"/>
    <dgm:cxn modelId="{BABF72DE-1118-4236-8D1A-13B601C4263A}" type="presParOf" srcId="{29645E16-A99E-4532-B768-A4421C844492}" destId="{C42F8F8B-C4E3-4488-B073-7C4FEA3BB391}" srcOrd="1" destOrd="0" presId="urn:microsoft.com/office/officeart/2005/8/layout/hierarchy1"/>
    <dgm:cxn modelId="{68DA6BF8-C719-4277-BCE9-EAA0A8B07750}" type="presParOf" srcId="{C42F8F8B-C4E3-4488-B073-7C4FEA3BB391}" destId="{C9EA5A8C-1EFF-40A7-B8B2-C44F1F204A9E}" srcOrd="0" destOrd="0" presId="urn:microsoft.com/office/officeart/2005/8/layout/hierarchy1"/>
    <dgm:cxn modelId="{237F9928-94DA-4F93-9134-2D7823A1F1D6}" type="presParOf" srcId="{C9EA5A8C-1EFF-40A7-B8B2-C44F1F204A9E}" destId="{59CF98E5-B0F7-40B7-A572-82E236227D4A}" srcOrd="0" destOrd="0" presId="urn:microsoft.com/office/officeart/2005/8/layout/hierarchy1"/>
    <dgm:cxn modelId="{6608F886-8849-4EFF-B559-61833DF90D65}" type="presParOf" srcId="{C9EA5A8C-1EFF-40A7-B8B2-C44F1F204A9E}" destId="{30974860-7297-4525-BB46-1CF4758C66CC}" srcOrd="1" destOrd="0" presId="urn:microsoft.com/office/officeart/2005/8/layout/hierarchy1"/>
    <dgm:cxn modelId="{141A87AB-4CD7-4B17-A4C5-0C7B5BE3AF2B}" type="presParOf" srcId="{C42F8F8B-C4E3-4488-B073-7C4FEA3BB391}" destId="{AD9E3FE6-1543-4759-B9C2-5EC18E9B3A58}" srcOrd="1" destOrd="0" presId="urn:microsoft.com/office/officeart/2005/8/layout/hierarchy1"/>
    <dgm:cxn modelId="{62EFD2EE-D002-440A-9D90-B8CD647F82CB}" type="presParOf" srcId="{29645E16-A99E-4532-B768-A4421C844492}" destId="{16BC16DE-9118-45C6-890E-7F05E322F497}" srcOrd="2" destOrd="0" presId="urn:microsoft.com/office/officeart/2005/8/layout/hierarchy1"/>
    <dgm:cxn modelId="{E18B5C37-DAFC-4BBF-88F0-F146A1E31774}" type="presParOf" srcId="{29645E16-A99E-4532-B768-A4421C844492}" destId="{E764B7CD-93C5-4FF7-A402-B84816F9FB17}" srcOrd="3" destOrd="0" presId="urn:microsoft.com/office/officeart/2005/8/layout/hierarchy1"/>
    <dgm:cxn modelId="{DF1F37F7-19AD-4443-805A-5563C8A6E959}" type="presParOf" srcId="{E764B7CD-93C5-4FF7-A402-B84816F9FB17}" destId="{1CEBACD3-761A-45DE-A91C-6374F3BE2801}" srcOrd="0" destOrd="0" presId="urn:microsoft.com/office/officeart/2005/8/layout/hierarchy1"/>
    <dgm:cxn modelId="{43023F18-32F0-4F80-A46E-170FFE28E392}" type="presParOf" srcId="{1CEBACD3-761A-45DE-A91C-6374F3BE2801}" destId="{9043D53A-05B2-4B0A-8B05-5FDE8E84E33B}" srcOrd="0" destOrd="0" presId="urn:microsoft.com/office/officeart/2005/8/layout/hierarchy1"/>
    <dgm:cxn modelId="{C08AC7B0-30D4-4EDD-A3FA-A9750DFA5001}" type="presParOf" srcId="{1CEBACD3-761A-45DE-A91C-6374F3BE2801}" destId="{C05D6175-CFBD-41DC-BD90-50013C170501}" srcOrd="1" destOrd="0" presId="urn:microsoft.com/office/officeart/2005/8/layout/hierarchy1"/>
    <dgm:cxn modelId="{3CE60524-E4CF-4586-B463-15BBA58DD06B}" type="presParOf" srcId="{E764B7CD-93C5-4FF7-A402-B84816F9FB17}" destId="{084711CF-A3C5-4622-9883-848555B31BCB}" srcOrd="1" destOrd="0" presId="urn:microsoft.com/office/officeart/2005/8/layout/hierarchy1"/>
    <dgm:cxn modelId="{FF408554-F86A-435C-807B-423520BA5FC1}" type="presParOf" srcId="{ED3E84BF-F938-499C-A277-4D354E57A872}" destId="{5B233E26-FF6C-4C62-969C-B8892E44BCF7}" srcOrd="2" destOrd="0" presId="urn:microsoft.com/office/officeart/2005/8/layout/hierarchy1"/>
    <dgm:cxn modelId="{666F5704-E582-418F-AAC1-019D4C5C3231}" type="presParOf" srcId="{ED3E84BF-F938-499C-A277-4D354E57A872}" destId="{36087D15-96FB-44F3-8293-1BE5D1EDF49A}" srcOrd="3" destOrd="0" presId="urn:microsoft.com/office/officeart/2005/8/layout/hierarchy1"/>
    <dgm:cxn modelId="{DA7340D5-1BED-474E-ADB2-71A0CBC025AB}" type="presParOf" srcId="{36087D15-96FB-44F3-8293-1BE5D1EDF49A}" destId="{81F68199-CF87-4FC0-8803-B81C9D26EB7F}" srcOrd="0" destOrd="0" presId="urn:microsoft.com/office/officeart/2005/8/layout/hierarchy1"/>
    <dgm:cxn modelId="{1733084D-9AAF-4E9E-9496-5409733C13D3}" type="presParOf" srcId="{81F68199-CF87-4FC0-8803-B81C9D26EB7F}" destId="{F5C499F6-B1CB-4B52-A665-5256AF714F6A}" srcOrd="0" destOrd="0" presId="urn:microsoft.com/office/officeart/2005/8/layout/hierarchy1"/>
    <dgm:cxn modelId="{5EFDDE8D-C516-4D88-9C7D-8D29D281F60D}" type="presParOf" srcId="{81F68199-CF87-4FC0-8803-B81C9D26EB7F}" destId="{08CCBE12-1918-48EE-8775-3CEF897B0572}" srcOrd="1" destOrd="0" presId="urn:microsoft.com/office/officeart/2005/8/layout/hierarchy1"/>
    <dgm:cxn modelId="{211E109A-4EB9-4A35-9666-170F0CAACB7E}" type="presParOf" srcId="{36087D15-96FB-44F3-8293-1BE5D1EDF49A}" destId="{61341333-17B8-4161-A1FA-B315098981F1}" srcOrd="1" destOrd="0" presId="urn:microsoft.com/office/officeart/2005/8/layout/hierarchy1"/>
    <dgm:cxn modelId="{63765567-3F9B-4D6E-9606-26D422A6FF20}" type="presParOf" srcId="{61341333-17B8-4161-A1FA-B315098981F1}" destId="{32A88451-A170-4D4C-87C9-F3B80177ACCD}" srcOrd="0" destOrd="0" presId="urn:microsoft.com/office/officeart/2005/8/layout/hierarchy1"/>
    <dgm:cxn modelId="{B76D94EF-D53D-4E97-90BB-ADF2AF69B5F5}" type="presParOf" srcId="{61341333-17B8-4161-A1FA-B315098981F1}" destId="{9681FF6F-0CA9-4A2C-9E68-D729E0723AB5}" srcOrd="1" destOrd="0" presId="urn:microsoft.com/office/officeart/2005/8/layout/hierarchy1"/>
    <dgm:cxn modelId="{6A7D05AD-DE4A-415C-BEEA-9B7B9DDDC792}" type="presParOf" srcId="{9681FF6F-0CA9-4A2C-9E68-D729E0723AB5}" destId="{C621FFAE-4FEC-4568-976D-8785EF894987}" srcOrd="0" destOrd="0" presId="urn:microsoft.com/office/officeart/2005/8/layout/hierarchy1"/>
    <dgm:cxn modelId="{A252A618-82AD-4FD0-B990-F24BEFF88B0C}" type="presParOf" srcId="{C621FFAE-4FEC-4568-976D-8785EF894987}" destId="{13153BF7-FA03-46D5-B5C3-BD4941EF4D4A}" srcOrd="0" destOrd="0" presId="urn:microsoft.com/office/officeart/2005/8/layout/hierarchy1"/>
    <dgm:cxn modelId="{A00C3826-25EC-4476-93DD-AFECE50DBBC7}" type="presParOf" srcId="{C621FFAE-4FEC-4568-976D-8785EF894987}" destId="{AD359956-1C27-49EC-9F85-C8ED99EFC6D8}" srcOrd="1" destOrd="0" presId="urn:microsoft.com/office/officeart/2005/8/layout/hierarchy1"/>
    <dgm:cxn modelId="{C58198B9-52D7-4CD7-951A-6687E8B6CB42}" type="presParOf" srcId="{9681FF6F-0CA9-4A2C-9E68-D729E0723AB5}" destId="{1251E41F-38E2-427C-B88E-31C191FB6AE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A88451-A170-4D4C-87C9-F3B80177ACCD}">
      <dsp:nvSpPr>
        <dsp:cNvPr id="0" name=""/>
        <dsp:cNvSpPr/>
      </dsp:nvSpPr>
      <dsp:spPr>
        <a:xfrm>
          <a:off x="6104881" y="2724914"/>
          <a:ext cx="91440" cy="507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4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33E26-FF6C-4C62-969C-B8892E44BCF7}">
      <dsp:nvSpPr>
        <dsp:cNvPr id="0" name=""/>
        <dsp:cNvSpPr/>
      </dsp:nvSpPr>
      <dsp:spPr>
        <a:xfrm>
          <a:off x="4551043" y="1109360"/>
          <a:ext cx="1599558" cy="507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43"/>
              </a:lnTo>
              <a:lnTo>
                <a:pt x="1599558" y="345843"/>
              </a:lnTo>
              <a:lnTo>
                <a:pt x="1599558" y="507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C16DE-9118-45C6-890E-7F05E322F497}">
      <dsp:nvSpPr>
        <dsp:cNvPr id="0" name=""/>
        <dsp:cNvSpPr/>
      </dsp:nvSpPr>
      <dsp:spPr>
        <a:xfrm>
          <a:off x="2951484" y="2724914"/>
          <a:ext cx="1066372" cy="507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43"/>
              </a:lnTo>
              <a:lnTo>
                <a:pt x="1066372" y="345843"/>
              </a:lnTo>
              <a:lnTo>
                <a:pt x="1066372" y="5074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A6605-9687-4619-B0D0-2F5B26B01A5D}">
      <dsp:nvSpPr>
        <dsp:cNvPr id="0" name=""/>
        <dsp:cNvSpPr/>
      </dsp:nvSpPr>
      <dsp:spPr>
        <a:xfrm>
          <a:off x="1885112" y="2724914"/>
          <a:ext cx="1066372" cy="507496"/>
        </a:xfrm>
        <a:custGeom>
          <a:avLst/>
          <a:gdLst/>
          <a:ahLst/>
          <a:cxnLst/>
          <a:rect l="0" t="0" r="0" b="0"/>
          <a:pathLst>
            <a:path>
              <a:moveTo>
                <a:pt x="1066372" y="0"/>
              </a:moveTo>
              <a:lnTo>
                <a:pt x="1066372" y="345843"/>
              </a:lnTo>
              <a:lnTo>
                <a:pt x="0" y="345843"/>
              </a:lnTo>
              <a:lnTo>
                <a:pt x="0" y="5074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3B9247-04DC-446B-9210-E60D1638BDE8}">
      <dsp:nvSpPr>
        <dsp:cNvPr id="0" name=""/>
        <dsp:cNvSpPr/>
      </dsp:nvSpPr>
      <dsp:spPr>
        <a:xfrm>
          <a:off x="2951484" y="1109360"/>
          <a:ext cx="1599558" cy="507496"/>
        </a:xfrm>
        <a:custGeom>
          <a:avLst/>
          <a:gdLst/>
          <a:ahLst/>
          <a:cxnLst/>
          <a:rect l="0" t="0" r="0" b="0"/>
          <a:pathLst>
            <a:path>
              <a:moveTo>
                <a:pt x="1599558" y="0"/>
              </a:moveTo>
              <a:lnTo>
                <a:pt x="1599558" y="345843"/>
              </a:lnTo>
              <a:lnTo>
                <a:pt x="0" y="345843"/>
              </a:lnTo>
              <a:lnTo>
                <a:pt x="0" y="507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43064-5261-4016-A8A7-20754D69A8EF}">
      <dsp:nvSpPr>
        <dsp:cNvPr id="0" name=""/>
        <dsp:cNvSpPr/>
      </dsp:nvSpPr>
      <dsp:spPr>
        <a:xfrm>
          <a:off x="3678556" y="1303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BB1A3-C8FD-4C96-B6DA-728D22398BA0}">
      <dsp:nvSpPr>
        <dsp:cNvPr id="0" name=""/>
        <dsp:cNvSpPr/>
      </dsp:nvSpPr>
      <dsp:spPr>
        <a:xfrm>
          <a:off x="3872442" y="185494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Нервная система</a:t>
          </a:r>
          <a:endParaRPr lang="ru-RU" sz="1600" kern="1200" dirty="0"/>
        </a:p>
      </dsp:txBody>
      <dsp:txXfrm>
        <a:off x="3872442" y="185494"/>
        <a:ext cx="1744972" cy="1108057"/>
      </dsp:txXfrm>
    </dsp:sp>
    <dsp:sp modelId="{1C4AB402-FFA2-48F4-9AFC-7F6BF27D8CC6}">
      <dsp:nvSpPr>
        <dsp:cNvPr id="0" name=""/>
        <dsp:cNvSpPr/>
      </dsp:nvSpPr>
      <dsp:spPr>
        <a:xfrm>
          <a:off x="2078998" y="1616856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D91CD-57B9-43CF-B255-924D7C5AA8E9}">
      <dsp:nvSpPr>
        <dsp:cNvPr id="0" name=""/>
        <dsp:cNvSpPr/>
      </dsp:nvSpPr>
      <dsp:spPr>
        <a:xfrm>
          <a:off x="2272884" y="1801048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ЦНС</a:t>
          </a:r>
          <a:endParaRPr lang="ru-RU" sz="1600" kern="1200" dirty="0"/>
        </a:p>
      </dsp:txBody>
      <dsp:txXfrm>
        <a:off x="2272884" y="1801048"/>
        <a:ext cx="1744972" cy="1108057"/>
      </dsp:txXfrm>
    </dsp:sp>
    <dsp:sp modelId="{59CF98E5-B0F7-40B7-A572-82E236227D4A}">
      <dsp:nvSpPr>
        <dsp:cNvPr id="0" name=""/>
        <dsp:cNvSpPr/>
      </dsp:nvSpPr>
      <dsp:spPr>
        <a:xfrm>
          <a:off x="1012626" y="3232410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74860-7297-4525-BB46-1CF4758C66CC}">
      <dsp:nvSpPr>
        <dsp:cNvPr id="0" name=""/>
        <dsp:cNvSpPr/>
      </dsp:nvSpPr>
      <dsp:spPr>
        <a:xfrm>
          <a:off x="1206512" y="3416602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Спинной мозг</a:t>
          </a:r>
          <a:endParaRPr lang="ru-RU" sz="1600" kern="1200" dirty="0"/>
        </a:p>
      </dsp:txBody>
      <dsp:txXfrm>
        <a:off x="1206512" y="3416602"/>
        <a:ext cx="1744972" cy="1108057"/>
      </dsp:txXfrm>
    </dsp:sp>
    <dsp:sp modelId="{9043D53A-05B2-4B0A-8B05-5FDE8E84E33B}">
      <dsp:nvSpPr>
        <dsp:cNvPr id="0" name=""/>
        <dsp:cNvSpPr/>
      </dsp:nvSpPr>
      <dsp:spPr>
        <a:xfrm>
          <a:off x="3145370" y="3232410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D6175-CFBD-41DC-BD90-50013C170501}">
      <dsp:nvSpPr>
        <dsp:cNvPr id="0" name=""/>
        <dsp:cNvSpPr/>
      </dsp:nvSpPr>
      <dsp:spPr>
        <a:xfrm>
          <a:off x="3339256" y="3416602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Головной мозг</a:t>
          </a:r>
          <a:endParaRPr lang="ru-RU" sz="1600" kern="1200" dirty="0"/>
        </a:p>
      </dsp:txBody>
      <dsp:txXfrm>
        <a:off x="3339256" y="3416602"/>
        <a:ext cx="1744972" cy="1108057"/>
      </dsp:txXfrm>
    </dsp:sp>
    <dsp:sp modelId="{F5C499F6-B1CB-4B52-A665-5256AF714F6A}">
      <dsp:nvSpPr>
        <dsp:cNvPr id="0" name=""/>
        <dsp:cNvSpPr/>
      </dsp:nvSpPr>
      <dsp:spPr>
        <a:xfrm>
          <a:off x="5278115" y="1616856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CCBE12-1918-48EE-8775-3CEF897B0572}">
      <dsp:nvSpPr>
        <dsp:cNvPr id="0" name=""/>
        <dsp:cNvSpPr/>
      </dsp:nvSpPr>
      <dsp:spPr>
        <a:xfrm>
          <a:off x="5472000" y="1801048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Периферическая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НС</a:t>
          </a:r>
          <a:endParaRPr lang="ru-RU" sz="1600" kern="1200" dirty="0"/>
        </a:p>
      </dsp:txBody>
      <dsp:txXfrm>
        <a:off x="5472000" y="1801048"/>
        <a:ext cx="1744972" cy="1108057"/>
      </dsp:txXfrm>
    </dsp:sp>
    <dsp:sp modelId="{13153BF7-FA03-46D5-B5C3-BD4941EF4D4A}">
      <dsp:nvSpPr>
        <dsp:cNvPr id="0" name=""/>
        <dsp:cNvSpPr/>
      </dsp:nvSpPr>
      <dsp:spPr>
        <a:xfrm>
          <a:off x="5278115" y="3232410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59956-1C27-49EC-9F85-C8ED99EFC6D8}">
      <dsp:nvSpPr>
        <dsp:cNvPr id="0" name=""/>
        <dsp:cNvSpPr/>
      </dsp:nvSpPr>
      <dsp:spPr>
        <a:xfrm>
          <a:off x="5472000" y="3416602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Соединяет ЦНС со всеми частями организма</a:t>
          </a:r>
          <a:endParaRPr lang="ru-RU" sz="1600" kern="1200" dirty="0"/>
        </a:p>
      </dsp:txBody>
      <dsp:txXfrm>
        <a:off x="5472000" y="3416602"/>
        <a:ext cx="1744972" cy="1108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Нервная </a:t>
            </a:r>
            <a:r>
              <a:rPr lang="ru-RU" dirty="0" err="1" smtClean="0"/>
              <a:t>система.Рефлекс.Инстинкт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581128"/>
            <a:ext cx="5220072" cy="227687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Презентация к уроку биологии 7класс. Подготовила Кольцова Ольга Павловна, учитель биологии ГБОУ СОШ№372, Московского района, г.СПб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Строение нервной системы позвоночных.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 задания.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381328"/>
          </a:xfrm>
        </p:spPr>
        <p:txBody>
          <a:bodyPr/>
          <a:lstStyle/>
          <a:p>
            <a:r>
              <a:rPr lang="ru-RU" sz="2400" dirty="0" smtClean="0"/>
              <a:t>Рассмотрите слайд</a:t>
            </a:r>
            <a:r>
              <a:rPr lang="ru-RU" sz="2400" dirty="0" smtClean="0"/>
              <a:t>, стр.228, рис.176 и </a:t>
            </a:r>
            <a:r>
              <a:rPr lang="ru-RU" sz="2400" dirty="0" smtClean="0"/>
              <a:t>ответьте на вопрос «Какие эволюционные изменения произошли со строением головного мозга позвоночных животных</a:t>
            </a:r>
            <a:r>
              <a:rPr lang="ru-RU" sz="2400" dirty="0" smtClean="0"/>
              <a:t>?»</a:t>
            </a:r>
          </a:p>
          <a:p>
            <a:r>
              <a:rPr lang="ru-RU" sz="2400" dirty="0" smtClean="0"/>
              <a:t>Заполните таблицу: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2132857"/>
          <a:ext cx="8424936" cy="4330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04156"/>
                <a:gridCol w="1404156"/>
                <a:gridCol w="1368152"/>
                <a:gridCol w="1440160"/>
                <a:gridCol w="1404156"/>
                <a:gridCol w="1404156"/>
              </a:tblGrid>
              <a:tr h="1038440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Строение головного мозга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Рыбы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Земновод-ные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Пресмыка-ющиеся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Птицы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Млекопитающие</a:t>
                      </a:r>
                      <a:endParaRPr lang="ru-RU" dirty="0"/>
                    </a:p>
                  </a:txBody>
                  <a:tcPr/>
                </a:tc>
              </a:tr>
              <a:tr h="833767">
                <a:tc>
                  <a:txBody>
                    <a:bodyPr/>
                    <a:lstStyle/>
                    <a:p>
                      <a:r>
                        <a:rPr lang="ru-RU" dirty="0" smtClean="0"/>
                        <a:t>Отделы головного мозга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71495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отделов головного мозга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22815">
                <a:tc>
                  <a:txBody>
                    <a:bodyPr/>
                    <a:lstStyle/>
                    <a:p>
                      <a:r>
                        <a:rPr lang="ru-RU" dirty="0" smtClean="0"/>
                        <a:t>Причины, их </a:t>
                      </a:r>
                      <a:r>
                        <a:rPr lang="ru-RU" dirty="0" err="1" smtClean="0"/>
                        <a:t>обусловив-шие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531440"/>
            <a:ext cx="8229600" cy="158903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Отделы головного мозга позвоночных животных.</a:t>
            </a:r>
            <a:endParaRPr lang="ru-RU" sz="2800" dirty="0"/>
          </a:p>
        </p:txBody>
      </p:sp>
      <p:pic>
        <p:nvPicPr>
          <p:cNvPr id="4" name="Содержимое 3" descr="http://coollib.com/i/77/216877/i_02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92696"/>
            <a:ext cx="5364088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за урок!!!</a:t>
            </a:r>
            <a:br>
              <a:rPr lang="ru-RU" dirty="0" smtClean="0"/>
            </a:br>
            <a:r>
              <a:rPr lang="ru-RU" dirty="0" smtClean="0"/>
              <a:t>Д/з§43.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Использованы материалы:</a:t>
            </a:r>
          </a:p>
          <a:p>
            <a:pPr fontAlgn="ctr"/>
            <a:r>
              <a:rPr lang="en-US" dirty="0" smtClean="0"/>
              <a:t>medbiol.ru/</a:t>
            </a:r>
            <a:r>
              <a:rPr lang="en-US" dirty="0" err="1" smtClean="0"/>
              <a:t>medbiol</a:t>
            </a:r>
            <a:r>
              <a:rPr lang="en-US" dirty="0" smtClean="0"/>
              <a:t>/</a:t>
            </a:r>
            <a:r>
              <a:rPr lang="en-US" dirty="0" err="1" smtClean="0"/>
              <a:t>antrop</a:t>
            </a:r>
            <a:r>
              <a:rPr lang="en-US" dirty="0" smtClean="0"/>
              <a:t>/00079dc7.htm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https://ru.wikipedia.org/wiki/</a:t>
            </a:r>
            <a:r>
              <a:rPr lang="ru-RU" b="1" smtClean="0"/>
              <a:t>Позвоночные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www.nivasposad.ru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b="1" i="1" dirty="0" smtClean="0">
                <a:solidFill>
                  <a:srgbClr val="FF0000"/>
                </a:solidFill>
              </a:rPr>
              <a:t>Нервная система</a:t>
            </a:r>
            <a:r>
              <a:rPr lang="ru-RU" i="1" dirty="0" smtClean="0">
                <a:solidFill>
                  <a:srgbClr val="FF0000"/>
                </a:solidFill>
              </a:rPr>
              <a:t> - совокупность образований (нервы, ганглии, органы чувств, мозг) у животных и человека, которая осуществляет восприятие действующих на организм раздражителей, анализирует их и обеспечивает координированную ответную реакцию.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Значение нервной системы.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Нервная </a:t>
            </a:r>
            <a:r>
              <a:rPr lang="ru-RU" dirty="0" smtClean="0">
                <a:solidFill>
                  <a:srgbClr val="FF0000"/>
                </a:solidFill>
              </a:rPr>
              <a:t>система: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обеспечивает взаимосвязь между отдельными органами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обеспечивает </a:t>
            </a:r>
            <a:r>
              <a:rPr lang="ru-RU" dirty="0" smtClean="0">
                <a:solidFill>
                  <a:srgbClr val="FF0000"/>
                </a:solidFill>
              </a:rPr>
              <a:t>функционирование </a:t>
            </a:r>
            <a:r>
              <a:rPr lang="ru-RU" dirty="0" smtClean="0">
                <a:solidFill>
                  <a:srgbClr val="FF0000"/>
                </a:solidFill>
              </a:rPr>
              <a:t>организма как единого целого.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Она регулирует и координирует деятельность различных органов, </a:t>
            </a:r>
            <a:r>
              <a:rPr lang="ru-RU" dirty="0" smtClean="0">
                <a:solidFill>
                  <a:srgbClr val="FF0000"/>
                </a:solidFill>
              </a:rPr>
              <a:t>приспосабливает деятельность всего организма </a:t>
            </a:r>
            <a:r>
              <a:rPr lang="ru-RU" dirty="0" smtClean="0">
                <a:solidFill>
                  <a:srgbClr val="FF0000"/>
                </a:solidFill>
              </a:rPr>
              <a:t>как целостной системы к </a:t>
            </a:r>
            <a:r>
              <a:rPr lang="ru-RU" dirty="0" smtClean="0">
                <a:solidFill>
                  <a:srgbClr val="FF0000"/>
                </a:solidFill>
              </a:rPr>
              <a:t>изменяющимся условиям внешней и внутренней среды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smtClean="0">
                <a:solidFill>
                  <a:srgbClr val="FF0000"/>
                </a:solidFill>
              </a:rPr>
              <a:t>С помощью нервной системы осуществляются восприятие и анализ разнообразных раздражений из окружающей среды и внутренних органов, а также ответные реакции на эти раздражения. 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Нейрон.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Структурной и функциональной единицей нервной системы является </a:t>
            </a:r>
            <a:r>
              <a:rPr lang="ru-RU" b="1" dirty="0" smtClean="0"/>
              <a:t>нервная клетка- </a:t>
            </a:r>
            <a:r>
              <a:rPr lang="ru-RU" b="1" i="1" dirty="0" smtClean="0"/>
              <a:t>нейрон.</a:t>
            </a:r>
            <a:endParaRPr lang="ru-RU" dirty="0" smtClean="0"/>
          </a:p>
          <a:p>
            <a:r>
              <a:rPr lang="ru-RU" dirty="0" smtClean="0"/>
              <a:t>Это — специализированные клетки, способные</a:t>
            </a:r>
          </a:p>
          <a:p>
            <a:pPr lvl="2"/>
            <a:r>
              <a:rPr lang="ru-RU" dirty="0" smtClean="0"/>
              <a:t>принимать,</a:t>
            </a:r>
          </a:p>
          <a:p>
            <a:pPr lvl="2"/>
            <a:r>
              <a:rPr lang="ru-RU" dirty="0" smtClean="0"/>
              <a:t>обрабатывать,</a:t>
            </a:r>
          </a:p>
          <a:p>
            <a:pPr lvl="2"/>
            <a:r>
              <a:rPr lang="ru-RU" dirty="0" smtClean="0"/>
              <a:t>кодировать,</a:t>
            </a:r>
          </a:p>
          <a:p>
            <a:pPr lvl="2"/>
            <a:r>
              <a:rPr lang="ru-RU" dirty="0" smtClean="0"/>
              <a:t>передавать и</a:t>
            </a:r>
          </a:p>
          <a:p>
            <a:pPr lvl="2"/>
            <a:r>
              <a:rPr lang="ru-RU" dirty="0" smtClean="0"/>
              <a:t>хранить информацию,</a:t>
            </a:r>
          </a:p>
          <a:p>
            <a:pPr lvl="2"/>
            <a:r>
              <a:rPr lang="ru-RU" dirty="0" smtClean="0"/>
              <a:t>реагировать на раздражения,</a:t>
            </a:r>
          </a:p>
          <a:p>
            <a:pPr lvl="2"/>
            <a:r>
              <a:rPr lang="ru-RU" dirty="0" smtClean="0"/>
              <a:t>устанавливать контакты с другими нейронами, клетками органов.</a:t>
            </a:r>
          </a:p>
          <a:p>
            <a:endParaRPr lang="ru-RU" dirty="0"/>
          </a:p>
        </p:txBody>
      </p:sp>
      <p:pic>
        <p:nvPicPr>
          <p:cNvPr id="5" name="Содержимое 4" descr="http://www.nanonewsnet.ru/files/users/u1331/Neuron2_122208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340768"/>
            <a:ext cx="446449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Раздражимость.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РАЗДРАЖИМОСТЬ</a:t>
            </a:r>
            <a:r>
              <a:rPr lang="ru-RU" dirty="0" smtClean="0"/>
              <a:t>, свойство живых организмов реагировать на различные воздействия (раздражители) соответствующими изменениями на уровне клетки, ткани или всего организма.</a:t>
            </a:r>
          </a:p>
          <a:p>
            <a:r>
              <a:rPr lang="ru-RU" dirty="0" smtClean="0"/>
              <a:t>У одноклеточных организмов раздражимость выражается в различных </a:t>
            </a:r>
            <a:r>
              <a:rPr lang="ru-RU" b="1" dirty="0" smtClean="0"/>
              <a:t>таксисах</a:t>
            </a:r>
            <a:r>
              <a:rPr lang="ru-RU" dirty="0" smtClean="0"/>
              <a:t>, т. е. в способности одноклеточных передвигаться определенным образом по отношению к раздражителю.</a:t>
            </a:r>
            <a:endParaRPr lang="ru-RU" dirty="0"/>
          </a:p>
        </p:txBody>
      </p:sp>
      <p:pic>
        <p:nvPicPr>
          <p:cNvPr id="5" name="Содержимое 4" descr="http://biouroki.ru/content/page/722/04.pn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72816"/>
            <a:ext cx="439248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Диффузная нервная система.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Нервная система кишечнополостных принадлежит к диффузному типу. Каждая нервная клетка в ней длинными отростками соединена с несколькими соседними, образуя нервную сеть. </a:t>
            </a:r>
            <a:endParaRPr lang="ru-RU" dirty="0"/>
          </a:p>
        </p:txBody>
      </p:sp>
      <p:pic>
        <p:nvPicPr>
          <p:cNvPr id="5" name="Содержимое 4" descr="http://biouroki.ru/content/page/724/11.pn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060848"/>
            <a:ext cx="453650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Рефлекс</a:t>
            </a:r>
            <a:r>
              <a:rPr lang="ru-RU" dirty="0" smtClean="0"/>
              <a:t>  — ответная реакция живого организма на раздражитель, проходящая с участием нервной</a:t>
            </a:r>
            <a:r>
              <a:rPr lang="ru-RU" u="sng" dirty="0" smtClean="0"/>
              <a:t> </a:t>
            </a:r>
            <a:r>
              <a:rPr lang="ru-RU" dirty="0" smtClean="0"/>
              <a:t>системы. </a:t>
            </a:r>
            <a:endParaRPr lang="ru-RU" dirty="0"/>
          </a:p>
        </p:txBody>
      </p:sp>
      <p:pic>
        <p:nvPicPr>
          <p:cNvPr id="5" name="Содержимое 4" descr="http://biouroki.ru/content/page/724/11.pn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72816"/>
            <a:ext cx="4176464" cy="293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Узловая нервная система.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 smtClean="0"/>
              <a:t>Узловая нервная система</a:t>
            </a:r>
            <a:r>
              <a:rPr lang="ru-RU" dirty="0" smtClean="0"/>
              <a:t> типична для червей моллюсков, членистоногих. Для нее характерна концентрация тел нервных клеток с образованием ганглиев (узлов). Тела нейронов, сосредоточенные в ганглиях, образуют центральную часть нервной системы. Резко возрастает роль нервных узлов головного отдела. Происходит дифференцировка нейронов в соответствии с различными выполняемыми функциями. </a:t>
            </a:r>
            <a:endParaRPr lang="ru-RU" dirty="0"/>
          </a:p>
        </p:txBody>
      </p:sp>
      <p:pic>
        <p:nvPicPr>
          <p:cNvPr id="5" name="Содержимое 4" descr="http://900igr.net/datai/biologija/Urok-Nervnaja-sistema/0004-004-TIP-MOLLJUSKI-diffuzno-uzlovoj-tip-nervnoj-sistemy-nervnye-uzly.pn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00808"/>
            <a:ext cx="4392487" cy="346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Трубчатая нервная система.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 животных, имеющих трубчатую нервную систему, подавляющее большинство нейронов «собрано» вместе в виде длинного полого тяжа (нервной трубки). Эта трубка проходит практически через все туловище, обеспечивая управление всем организмом. </a:t>
            </a:r>
            <a:endParaRPr lang="ru-RU" dirty="0"/>
          </a:p>
        </p:txBody>
      </p:sp>
      <p:pic>
        <p:nvPicPr>
          <p:cNvPr id="5" name="Содержимое 4" descr="http://cs409420.vk.me/v409420084/5a5a/7KRGM3hiL6o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44824"/>
            <a:ext cx="4316288" cy="336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294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Нервная система.Рефлекс.Инстинкт.</vt:lpstr>
      <vt:lpstr>Слайд 2</vt:lpstr>
      <vt:lpstr>Значение нервной системы.</vt:lpstr>
      <vt:lpstr>Нейрон.</vt:lpstr>
      <vt:lpstr>Раздражимость.</vt:lpstr>
      <vt:lpstr>Диффузная нервная система.</vt:lpstr>
      <vt:lpstr>Слайд 7</vt:lpstr>
      <vt:lpstr>Узловая нервная система.</vt:lpstr>
      <vt:lpstr>Трубчатая нервная система.</vt:lpstr>
      <vt:lpstr>Строение нервной системы позвоночных.</vt:lpstr>
      <vt:lpstr>Выполни задания.</vt:lpstr>
      <vt:lpstr>Отделы головного мозга позвоночных животных.</vt:lpstr>
      <vt:lpstr>Спасибо за урок!!! Д/з§43.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Нервная ситема.Рефлекс.Инстинкт.</dc:title>
  <dc:creator>каб.24</dc:creator>
  <cp:lastModifiedBy>каб.24</cp:lastModifiedBy>
  <cp:revision>21</cp:revision>
  <dcterms:created xsi:type="dcterms:W3CDTF">2015-04-01T07:34:37Z</dcterms:created>
  <dcterms:modified xsi:type="dcterms:W3CDTF">2015-04-02T11:41:15Z</dcterms:modified>
</cp:coreProperties>
</file>