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3D68-60FF-4241-8107-02BC272C11A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2DBB-71CE-4313-8341-B9C75446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B3D68-60FF-4241-8107-02BC272C11A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2DBB-71CE-4313-8341-B9C75446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4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accent2">
                    <a:lumMod val="50000"/>
                  </a:schemeClr>
                </a:solidFill>
              </a:rPr>
              <a:t>Учим стихи по картинкам</a:t>
            </a:r>
            <a:br>
              <a:rPr lang="ru-RU" sz="3600" b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600" b="1" smtClean="0">
                <a:solidFill>
                  <a:schemeClr val="accent2">
                    <a:lumMod val="75000"/>
                  </a:schemeClr>
                </a:solidFill>
              </a:rPr>
              <a:t>Мишка</a:t>
            </a:r>
            <a:r>
              <a:rPr lang="ru-RU" sz="4800" b="1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</a:rPr>
              <a:t>Г. Лагздынь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chemeClr val="accent2">
                    <a:lumMod val="75000"/>
                  </a:schemeClr>
                </a:solidFill>
              </a:rPr>
              <a:t>Дорогой друг!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8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6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6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Использованные ресурсы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64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Учим стихи по картинкам  Мишка Г. Лагздынь</vt:lpstr>
      <vt:lpstr>Дорогой друг!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стихи по картинкам  Мишка Г. Лагздынь</dc:title>
  <dc:creator>hp</dc:creator>
  <cp:lastModifiedBy>hp</cp:lastModifiedBy>
  <cp:revision>1</cp:revision>
  <dcterms:created xsi:type="dcterms:W3CDTF">2015-04-13T19:17:43Z</dcterms:created>
  <dcterms:modified xsi:type="dcterms:W3CDTF">2015-04-13T19:17:43Z</dcterms:modified>
</cp:coreProperties>
</file>