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73" r:id="rId3"/>
    <p:sldId id="263" r:id="rId4"/>
    <p:sldId id="274" r:id="rId5"/>
    <p:sldId id="275" r:id="rId6"/>
    <p:sldId id="278" r:id="rId7"/>
    <p:sldId id="257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BEDD23"/>
    <a:srgbClr val="008000"/>
    <a:srgbClr val="33CC33"/>
    <a:srgbClr val="9900CC"/>
    <a:srgbClr val="CC0000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08" autoAdjust="0"/>
    <p:restoredTop sz="94660"/>
  </p:normalViewPr>
  <p:slideViewPr>
    <p:cSldViewPr>
      <p:cViewPr>
        <p:scale>
          <a:sx n="66" d="100"/>
          <a:sy n="66" d="100"/>
        </p:scale>
        <p:origin x="-139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1"/>
              <a:ext cx="1857" cy="3628"/>
              <a:chOff x="3009" y="775"/>
              <a:chExt cx="1857" cy="3628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0" y="123"/>
              <a:ext cx="356" cy="608"/>
              <a:chOff x="1730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5"/>
              <a:ext cx="500" cy="500"/>
              <a:chOff x="1727" y="869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8D29-DD3E-45AF-BE06-0097B0FDF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0ADB4-A21C-4456-B98B-44B6A517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D3A6-EF95-4976-831C-66E079BDD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95D7-5CDC-4C96-AB31-A8DF3C9B6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CD72-57C3-4325-8A74-6B713AC8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8BB0-1529-4D56-9D15-1805B8C2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1E4A7-A8F7-4239-A1E3-D9F0334A8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59C1-3587-45EA-90FA-A803729D3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3516-94BB-4B5C-9ECA-FE3A49F96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B7269-A10E-4D03-A642-C25197C5D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C9B56-C388-4A60-BA64-80919547F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0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1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1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2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A468584-30AB-4080-9487-1F121F7D0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357188" y="1285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>Спасибо за урок!</a:t>
            </a:r>
          </a:p>
        </p:txBody>
      </p:sp>
      <p:pic>
        <p:nvPicPr>
          <p:cNvPr id="3075" name="Picture 1" descr="C:\Documents and Settings\Свет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1785926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Математика</a:t>
            </a:r>
          </a:p>
          <a:p>
            <a:pPr algn="ctr"/>
            <a:r>
              <a:rPr lang="ru-RU" sz="6000" dirty="0" smtClean="0"/>
              <a:t>1 класс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5929330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Школа 2100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jaxE\Desktop\Презентация\15092004225854_M18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2319338"/>
            <a:ext cx="30543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14375" y="285750"/>
            <a:ext cx="507206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/>
              <a:t>И живут семьёй одной.</a:t>
            </a:r>
          </a:p>
          <a:p>
            <a:pPr algn="just"/>
            <a:r>
              <a:rPr lang="ru-RU" sz="3600"/>
              <a:t>Только старшую открой, </a:t>
            </a:r>
          </a:p>
          <a:p>
            <a:pPr algn="just"/>
            <a:r>
              <a:rPr lang="ru-RU" sz="3600"/>
              <a:t>В ней сидит сестра другая, </a:t>
            </a:r>
          </a:p>
          <a:p>
            <a:pPr algn="just"/>
            <a:r>
              <a:rPr lang="ru-RU" sz="3600"/>
              <a:t>В той ещё сестра меньшая. </a:t>
            </a:r>
          </a:p>
          <a:p>
            <a:pPr algn="just"/>
            <a:r>
              <a:rPr lang="ru-RU" sz="3600"/>
              <a:t>Доберёшься ты до крошки, </a:t>
            </a:r>
          </a:p>
          <a:p>
            <a:pPr algn="just"/>
            <a:r>
              <a:rPr lang="ru-RU" sz="3600"/>
              <a:t>Эти девицы -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92275" y="455613"/>
            <a:ext cx="519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ЧИСЛО И ЦИФРА </a:t>
            </a:r>
            <a:endParaRPr lang="ru-RU" sz="66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6948488" y="188913"/>
            <a:ext cx="11255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80063" y="1989138"/>
            <a:ext cx="2736850" cy="2089150"/>
            <a:chOff x="1020" y="1117"/>
            <a:chExt cx="1724" cy="1089"/>
          </a:xfrm>
        </p:grpSpPr>
        <p:grpSp>
          <p:nvGrpSpPr>
            <p:cNvPr id="5182" name="Group 12"/>
            <p:cNvGrpSpPr>
              <a:grpSpLocks/>
            </p:cNvGrpSpPr>
            <p:nvPr/>
          </p:nvGrpSpPr>
          <p:grpSpPr bwMode="auto">
            <a:xfrm>
              <a:off x="1020" y="1117"/>
              <a:ext cx="1724" cy="1088"/>
              <a:chOff x="1020" y="935"/>
              <a:chExt cx="1724" cy="1088"/>
            </a:xfrm>
          </p:grpSpPr>
          <p:pic>
            <p:nvPicPr>
              <p:cNvPr id="518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lum contrast="50000"/>
              </a:blip>
              <a:srcRect/>
              <a:stretch>
                <a:fillRect/>
              </a:stretch>
            </p:blipFill>
            <p:spPr bwMode="auto">
              <a:xfrm>
                <a:off x="1020" y="935"/>
                <a:ext cx="692" cy="1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5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655" y="1434"/>
                <a:ext cx="499" cy="40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837" y="981"/>
                <a:ext cx="499" cy="40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245" y="1162"/>
                <a:ext cx="499" cy="36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83" name="Picture 10"/>
            <p:cNvPicPr>
              <a:picLocks noChangeAspect="1" noChangeArrowheads="1"/>
            </p:cNvPicPr>
            <p:nvPr/>
          </p:nvPicPr>
          <p:blipFill>
            <a:blip r:embed="rId4">
              <a:lum contrast="20000"/>
            </a:blip>
            <a:srcRect/>
            <a:stretch>
              <a:fillRect/>
            </a:stretch>
          </p:blipFill>
          <p:spPr bwMode="auto">
            <a:xfrm>
              <a:off x="2109" y="1797"/>
              <a:ext cx="499" cy="40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1763713" y="4652963"/>
            <a:ext cx="6553200" cy="1008062"/>
            <a:chOff x="1111" y="2931"/>
            <a:chExt cx="4128" cy="635"/>
          </a:xfrm>
        </p:grpSpPr>
        <p:grpSp>
          <p:nvGrpSpPr>
            <p:cNvPr id="5163" name="Group 23"/>
            <p:cNvGrpSpPr>
              <a:grpSpLocks/>
            </p:cNvGrpSpPr>
            <p:nvPr/>
          </p:nvGrpSpPr>
          <p:grpSpPr bwMode="auto">
            <a:xfrm>
              <a:off x="1565" y="3385"/>
              <a:ext cx="3265" cy="181"/>
              <a:chOff x="1565" y="3385"/>
              <a:chExt cx="3265" cy="181"/>
            </a:xfrm>
          </p:grpSpPr>
          <p:sp>
            <p:nvSpPr>
              <p:cNvPr id="5174" name="Line 15"/>
              <p:cNvSpPr>
                <a:spLocks noChangeShapeType="1"/>
              </p:cNvSpPr>
              <p:nvPr/>
            </p:nvSpPr>
            <p:spPr bwMode="auto">
              <a:xfrm>
                <a:off x="4830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Line 16"/>
              <p:cNvSpPr>
                <a:spLocks noChangeShapeType="1"/>
              </p:cNvSpPr>
              <p:nvPr/>
            </p:nvSpPr>
            <p:spPr bwMode="auto">
              <a:xfrm>
                <a:off x="2971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6" name="Line 17"/>
              <p:cNvSpPr>
                <a:spLocks noChangeShapeType="1"/>
              </p:cNvSpPr>
              <p:nvPr/>
            </p:nvSpPr>
            <p:spPr bwMode="auto">
              <a:xfrm>
                <a:off x="4377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7" name="Line 18"/>
              <p:cNvSpPr>
                <a:spLocks noChangeShapeType="1"/>
              </p:cNvSpPr>
              <p:nvPr/>
            </p:nvSpPr>
            <p:spPr bwMode="auto">
              <a:xfrm>
                <a:off x="3424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Line 19"/>
              <p:cNvSpPr>
                <a:spLocks noChangeShapeType="1"/>
              </p:cNvSpPr>
              <p:nvPr/>
            </p:nvSpPr>
            <p:spPr bwMode="auto">
              <a:xfrm>
                <a:off x="2472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Line 20"/>
              <p:cNvSpPr>
                <a:spLocks noChangeShapeType="1"/>
              </p:cNvSpPr>
              <p:nvPr/>
            </p:nvSpPr>
            <p:spPr bwMode="auto">
              <a:xfrm>
                <a:off x="1565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Line 21"/>
              <p:cNvSpPr>
                <a:spLocks noChangeShapeType="1"/>
              </p:cNvSpPr>
              <p:nvPr/>
            </p:nvSpPr>
            <p:spPr bwMode="auto">
              <a:xfrm>
                <a:off x="3878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1" name="Line 22"/>
              <p:cNvSpPr>
                <a:spLocks noChangeShapeType="1"/>
              </p:cNvSpPr>
              <p:nvPr/>
            </p:nvSpPr>
            <p:spPr bwMode="auto">
              <a:xfrm>
                <a:off x="2018" y="3385"/>
                <a:ext cx="0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64" name="Group 109"/>
            <p:cNvGrpSpPr>
              <a:grpSpLocks/>
            </p:cNvGrpSpPr>
            <p:nvPr/>
          </p:nvGrpSpPr>
          <p:grpSpPr bwMode="auto">
            <a:xfrm>
              <a:off x="1111" y="2931"/>
              <a:ext cx="4128" cy="544"/>
              <a:chOff x="1111" y="2931"/>
              <a:chExt cx="4128" cy="544"/>
            </a:xfrm>
          </p:grpSpPr>
          <p:sp>
            <p:nvSpPr>
              <p:cNvPr id="5165" name="Line 14"/>
              <p:cNvSpPr>
                <a:spLocks noChangeShapeType="1"/>
              </p:cNvSpPr>
              <p:nvPr/>
            </p:nvSpPr>
            <p:spPr bwMode="auto">
              <a:xfrm>
                <a:off x="1111" y="3475"/>
                <a:ext cx="4128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6" name="Text Box 24"/>
              <p:cNvSpPr txBox="1">
                <a:spLocks noChangeArrowheads="1"/>
              </p:cNvSpPr>
              <p:nvPr/>
            </p:nvSpPr>
            <p:spPr bwMode="auto">
              <a:xfrm>
                <a:off x="1429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5167" name="Text Box 25"/>
              <p:cNvSpPr txBox="1">
                <a:spLocks noChangeArrowheads="1"/>
              </p:cNvSpPr>
              <p:nvPr/>
            </p:nvSpPr>
            <p:spPr bwMode="auto">
              <a:xfrm>
                <a:off x="2835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5168" name="Text Box 26"/>
              <p:cNvSpPr txBox="1">
                <a:spLocks noChangeArrowheads="1"/>
              </p:cNvSpPr>
              <p:nvPr/>
            </p:nvSpPr>
            <p:spPr bwMode="auto">
              <a:xfrm>
                <a:off x="2336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5169" name="Text Box 27"/>
              <p:cNvSpPr txBox="1">
                <a:spLocks noChangeArrowheads="1"/>
              </p:cNvSpPr>
              <p:nvPr/>
            </p:nvSpPr>
            <p:spPr bwMode="auto">
              <a:xfrm>
                <a:off x="3742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5170" name="Text Box 28"/>
              <p:cNvSpPr txBox="1">
                <a:spLocks noChangeArrowheads="1"/>
              </p:cNvSpPr>
              <p:nvPr/>
            </p:nvSpPr>
            <p:spPr bwMode="auto">
              <a:xfrm>
                <a:off x="3288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5171" name="Text Box 29"/>
              <p:cNvSpPr txBox="1">
                <a:spLocks noChangeArrowheads="1"/>
              </p:cNvSpPr>
              <p:nvPr/>
            </p:nvSpPr>
            <p:spPr bwMode="auto">
              <a:xfrm>
                <a:off x="1882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5172" name="Text Box 30"/>
              <p:cNvSpPr txBox="1">
                <a:spLocks noChangeArrowheads="1"/>
              </p:cNvSpPr>
              <p:nvPr/>
            </p:nvSpPr>
            <p:spPr bwMode="auto">
              <a:xfrm>
                <a:off x="4241" y="3113"/>
                <a:ext cx="22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chemeClr val="tx2"/>
                    </a:solidFill>
                  </a:rPr>
                  <a:t>7</a:t>
                </a:r>
              </a:p>
            </p:txBody>
          </p:sp>
          <p:sp>
            <p:nvSpPr>
              <p:cNvPr id="5173" name="Text Box 31"/>
              <p:cNvSpPr txBox="1">
                <a:spLocks noChangeArrowheads="1"/>
              </p:cNvSpPr>
              <p:nvPr/>
            </p:nvSpPr>
            <p:spPr bwMode="auto">
              <a:xfrm>
                <a:off x="4649" y="2931"/>
                <a:ext cx="273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4800" b="1">
                    <a:solidFill>
                      <a:srgbClr val="FF0000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476375" y="1557338"/>
            <a:ext cx="1439863" cy="1366837"/>
            <a:chOff x="930" y="1207"/>
            <a:chExt cx="1043" cy="998"/>
          </a:xfrm>
        </p:grpSpPr>
        <p:grpSp>
          <p:nvGrpSpPr>
            <p:cNvPr id="5151" name="Group 48"/>
            <p:cNvGrpSpPr>
              <a:grpSpLocks/>
            </p:cNvGrpSpPr>
            <p:nvPr/>
          </p:nvGrpSpPr>
          <p:grpSpPr bwMode="auto">
            <a:xfrm>
              <a:off x="930" y="1207"/>
              <a:ext cx="1043" cy="998"/>
              <a:chOff x="930" y="1207"/>
              <a:chExt cx="1043" cy="998"/>
            </a:xfrm>
          </p:grpSpPr>
          <p:sp>
            <p:nvSpPr>
              <p:cNvPr id="5154" name="AutoShape 33"/>
              <p:cNvSpPr>
                <a:spLocks noChangeArrowheads="1"/>
              </p:cNvSpPr>
              <p:nvPr/>
            </p:nvSpPr>
            <p:spPr bwMode="auto">
              <a:xfrm>
                <a:off x="930" y="1207"/>
                <a:ext cx="1043" cy="998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5" name="Oval 36"/>
              <p:cNvSpPr>
                <a:spLocks noChangeArrowheads="1"/>
              </p:cNvSpPr>
              <p:nvPr/>
            </p:nvSpPr>
            <p:spPr bwMode="auto">
              <a:xfrm>
                <a:off x="1111" y="2024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5156" name="Group 38"/>
              <p:cNvGrpSpPr>
                <a:grpSpLocks/>
              </p:cNvGrpSpPr>
              <p:nvPr/>
            </p:nvGrpSpPr>
            <p:grpSpPr bwMode="auto">
              <a:xfrm>
                <a:off x="1111" y="1570"/>
                <a:ext cx="90" cy="318"/>
                <a:chOff x="1020" y="1570"/>
                <a:chExt cx="90" cy="318"/>
              </a:xfrm>
            </p:grpSpPr>
            <p:sp>
              <p:nvSpPr>
                <p:cNvPr id="5161" name="Oval 34"/>
                <p:cNvSpPr>
                  <a:spLocks noChangeArrowheads="1"/>
                </p:cNvSpPr>
                <p:nvPr/>
              </p:nvSpPr>
              <p:spPr bwMode="auto">
                <a:xfrm>
                  <a:off x="1020" y="1570"/>
                  <a:ext cx="90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2" name="Oval 37"/>
                <p:cNvSpPr>
                  <a:spLocks noChangeArrowheads="1"/>
                </p:cNvSpPr>
                <p:nvPr/>
              </p:nvSpPr>
              <p:spPr bwMode="auto">
                <a:xfrm>
                  <a:off x="1020" y="1797"/>
                  <a:ext cx="90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57" name="Group 40"/>
              <p:cNvGrpSpPr>
                <a:grpSpLocks/>
              </p:cNvGrpSpPr>
              <p:nvPr/>
            </p:nvGrpSpPr>
            <p:grpSpPr bwMode="auto">
              <a:xfrm>
                <a:off x="1429" y="1570"/>
                <a:ext cx="90" cy="318"/>
                <a:chOff x="1020" y="1570"/>
                <a:chExt cx="90" cy="318"/>
              </a:xfrm>
            </p:grpSpPr>
            <p:sp>
              <p:nvSpPr>
                <p:cNvPr id="5159" name="Oval 41"/>
                <p:cNvSpPr>
                  <a:spLocks noChangeArrowheads="1"/>
                </p:cNvSpPr>
                <p:nvPr/>
              </p:nvSpPr>
              <p:spPr bwMode="auto">
                <a:xfrm>
                  <a:off x="1020" y="1570"/>
                  <a:ext cx="90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60" name="Oval 42"/>
                <p:cNvSpPr>
                  <a:spLocks noChangeArrowheads="1"/>
                </p:cNvSpPr>
                <p:nvPr/>
              </p:nvSpPr>
              <p:spPr bwMode="auto">
                <a:xfrm>
                  <a:off x="1020" y="1797"/>
                  <a:ext cx="90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5158" name="Oval 43"/>
              <p:cNvSpPr>
                <a:spLocks noChangeArrowheads="1"/>
              </p:cNvSpPr>
              <p:nvPr/>
            </p:nvSpPr>
            <p:spPr bwMode="auto">
              <a:xfrm>
                <a:off x="1429" y="2024"/>
                <a:ext cx="90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52" name="Oval 44"/>
            <p:cNvSpPr>
              <a:spLocks noChangeArrowheads="1"/>
            </p:cNvSpPr>
            <p:nvPr/>
          </p:nvSpPr>
          <p:spPr bwMode="auto">
            <a:xfrm>
              <a:off x="1837" y="1480"/>
              <a:ext cx="89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Oval 47"/>
            <p:cNvSpPr>
              <a:spLocks noChangeArrowheads="1"/>
            </p:cNvSpPr>
            <p:nvPr/>
          </p:nvSpPr>
          <p:spPr bwMode="auto">
            <a:xfrm>
              <a:off x="1746" y="1797"/>
              <a:ext cx="90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2268538" y="3213100"/>
            <a:ext cx="1439862" cy="1366838"/>
            <a:chOff x="1429" y="2024"/>
            <a:chExt cx="907" cy="861"/>
          </a:xfrm>
        </p:grpSpPr>
        <p:sp>
          <p:nvSpPr>
            <p:cNvPr id="5142" name="AutoShape 91"/>
            <p:cNvSpPr>
              <a:spLocks noChangeArrowheads="1"/>
            </p:cNvSpPr>
            <p:nvPr/>
          </p:nvSpPr>
          <p:spPr bwMode="auto">
            <a:xfrm>
              <a:off x="1429" y="2024"/>
              <a:ext cx="907" cy="861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Oval 92"/>
            <p:cNvSpPr>
              <a:spLocks noChangeArrowheads="1"/>
            </p:cNvSpPr>
            <p:nvPr/>
          </p:nvSpPr>
          <p:spPr bwMode="auto">
            <a:xfrm>
              <a:off x="2018" y="2024"/>
              <a:ext cx="79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Oval 94"/>
            <p:cNvSpPr>
              <a:spLocks noChangeArrowheads="1"/>
            </p:cNvSpPr>
            <p:nvPr/>
          </p:nvSpPr>
          <p:spPr bwMode="auto">
            <a:xfrm>
              <a:off x="1565" y="2387"/>
              <a:ext cx="79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Oval 95"/>
            <p:cNvSpPr>
              <a:spLocks noChangeArrowheads="1"/>
            </p:cNvSpPr>
            <p:nvPr/>
          </p:nvSpPr>
          <p:spPr bwMode="auto">
            <a:xfrm>
              <a:off x="1565" y="2659"/>
              <a:ext cx="79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Oval 97"/>
            <p:cNvSpPr>
              <a:spLocks noChangeArrowheads="1"/>
            </p:cNvSpPr>
            <p:nvPr/>
          </p:nvSpPr>
          <p:spPr bwMode="auto">
            <a:xfrm>
              <a:off x="1882" y="2387"/>
              <a:ext cx="78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Oval 98"/>
            <p:cNvSpPr>
              <a:spLocks noChangeArrowheads="1"/>
            </p:cNvSpPr>
            <p:nvPr/>
          </p:nvSpPr>
          <p:spPr bwMode="auto">
            <a:xfrm>
              <a:off x="1882" y="2659"/>
              <a:ext cx="78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Oval 99"/>
            <p:cNvSpPr>
              <a:spLocks noChangeArrowheads="1"/>
            </p:cNvSpPr>
            <p:nvPr/>
          </p:nvSpPr>
          <p:spPr bwMode="auto">
            <a:xfrm>
              <a:off x="1927" y="2115"/>
              <a:ext cx="78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Oval 100"/>
            <p:cNvSpPr>
              <a:spLocks noChangeArrowheads="1"/>
            </p:cNvSpPr>
            <p:nvPr/>
          </p:nvSpPr>
          <p:spPr bwMode="auto">
            <a:xfrm>
              <a:off x="1701" y="2024"/>
              <a:ext cx="7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Oval 101"/>
            <p:cNvSpPr>
              <a:spLocks noChangeArrowheads="1"/>
            </p:cNvSpPr>
            <p:nvPr/>
          </p:nvSpPr>
          <p:spPr bwMode="auto">
            <a:xfrm>
              <a:off x="1610" y="2115"/>
              <a:ext cx="78" cy="7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3378200" y="1517650"/>
            <a:ext cx="1439863" cy="1366838"/>
            <a:chOff x="2128" y="956"/>
            <a:chExt cx="907" cy="861"/>
          </a:xfrm>
        </p:grpSpPr>
        <p:grpSp>
          <p:nvGrpSpPr>
            <p:cNvPr id="5131" name="Group 105"/>
            <p:cNvGrpSpPr>
              <a:grpSpLocks/>
            </p:cNvGrpSpPr>
            <p:nvPr/>
          </p:nvGrpSpPr>
          <p:grpSpPr bwMode="auto">
            <a:xfrm>
              <a:off x="2128" y="956"/>
              <a:ext cx="907" cy="861"/>
              <a:chOff x="2128" y="956"/>
              <a:chExt cx="907" cy="861"/>
            </a:xfrm>
          </p:grpSpPr>
          <p:sp>
            <p:nvSpPr>
              <p:cNvPr id="5136" name="AutoShape 78"/>
              <p:cNvSpPr>
                <a:spLocks noChangeArrowheads="1"/>
              </p:cNvSpPr>
              <p:nvPr/>
            </p:nvSpPr>
            <p:spPr bwMode="auto">
              <a:xfrm>
                <a:off x="2128" y="956"/>
                <a:ext cx="907" cy="86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7" name="Oval 79"/>
              <p:cNvSpPr>
                <a:spLocks noChangeArrowheads="1"/>
              </p:cNvSpPr>
              <p:nvPr/>
            </p:nvSpPr>
            <p:spPr bwMode="auto">
              <a:xfrm>
                <a:off x="2285" y="1661"/>
                <a:ext cx="79" cy="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8" name="Oval 81"/>
              <p:cNvSpPr>
                <a:spLocks noChangeArrowheads="1"/>
              </p:cNvSpPr>
              <p:nvPr/>
            </p:nvSpPr>
            <p:spPr bwMode="auto">
              <a:xfrm>
                <a:off x="2290" y="1298"/>
                <a:ext cx="79" cy="7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Oval 82"/>
              <p:cNvSpPr>
                <a:spLocks noChangeArrowheads="1"/>
              </p:cNvSpPr>
              <p:nvPr/>
            </p:nvSpPr>
            <p:spPr bwMode="auto">
              <a:xfrm>
                <a:off x="2426" y="148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Oval 84"/>
              <p:cNvSpPr>
                <a:spLocks noChangeArrowheads="1"/>
              </p:cNvSpPr>
              <p:nvPr/>
            </p:nvSpPr>
            <p:spPr bwMode="auto">
              <a:xfrm>
                <a:off x="2608" y="1298"/>
                <a:ext cx="78" cy="7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1" name="Oval 85"/>
              <p:cNvSpPr>
                <a:spLocks noChangeArrowheads="1"/>
              </p:cNvSpPr>
              <p:nvPr/>
            </p:nvSpPr>
            <p:spPr bwMode="auto">
              <a:xfrm>
                <a:off x="2608" y="1661"/>
                <a:ext cx="78" cy="7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2" name="Group 104"/>
            <p:cNvGrpSpPr>
              <a:grpSpLocks/>
            </p:cNvGrpSpPr>
            <p:nvPr/>
          </p:nvGrpSpPr>
          <p:grpSpPr bwMode="auto">
            <a:xfrm>
              <a:off x="2336" y="981"/>
              <a:ext cx="258" cy="123"/>
              <a:chOff x="2336" y="981"/>
              <a:chExt cx="258" cy="123"/>
            </a:xfrm>
          </p:grpSpPr>
          <p:sp>
            <p:nvSpPr>
              <p:cNvPr id="5134" name="Oval 87"/>
              <p:cNvSpPr>
                <a:spLocks noChangeArrowheads="1"/>
              </p:cNvSpPr>
              <p:nvPr/>
            </p:nvSpPr>
            <p:spPr bwMode="auto">
              <a:xfrm>
                <a:off x="2336" y="981"/>
                <a:ext cx="77" cy="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5" name="Oval 102"/>
              <p:cNvSpPr>
                <a:spLocks noChangeArrowheads="1"/>
              </p:cNvSpPr>
              <p:nvPr/>
            </p:nvSpPr>
            <p:spPr bwMode="auto">
              <a:xfrm>
                <a:off x="2517" y="1026"/>
                <a:ext cx="77" cy="7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3" name="Oval 103"/>
            <p:cNvSpPr>
              <a:spLocks noChangeArrowheads="1"/>
            </p:cNvSpPr>
            <p:nvPr/>
          </p:nvSpPr>
          <p:spPr bwMode="auto">
            <a:xfrm>
              <a:off x="2699" y="1071"/>
              <a:ext cx="7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419" name="AutoShape 107"/>
          <p:cNvSpPr>
            <a:spLocks noChangeArrowheads="1"/>
          </p:cNvSpPr>
          <p:nvPr/>
        </p:nvSpPr>
        <p:spPr bwMode="auto">
          <a:xfrm>
            <a:off x="6877050" y="5734050"/>
            <a:ext cx="936625" cy="215900"/>
          </a:xfrm>
          <a:prstGeom prst="curvedUpArrow">
            <a:avLst>
              <a:gd name="adj1" fmla="val 86765"/>
              <a:gd name="adj2" fmla="val 17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420" name="Text Box 108"/>
          <p:cNvSpPr txBox="1">
            <a:spLocks noChangeArrowheads="1"/>
          </p:cNvSpPr>
          <p:nvPr/>
        </p:nvSpPr>
        <p:spPr bwMode="auto">
          <a:xfrm>
            <a:off x="6877050" y="5949950"/>
            <a:ext cx="936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419" grpId="0" animBg="1"/>
      <p:bldP spid="134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C:\Documents and Settings\Света\Рабочий стол\Scan1.jpg"/>
          <p:cNvPicPr>
            <a:picLocks noChangeAspect="1" noChangeArrowheads="1"/>
          </p:cNvPicPr>
          <p:nvPr/>
        </p:nvPicPr>
        <p:blipFill>
          <a:blip r:embed="rId2"/>
          <a:srcRect l="11809" t="69375" r="8590" b="3223"/>
          <a:stretch>
            <a:fillRect/>
          </a:stretch>
        </p:blipFill>
        <p:spPr bwMode="auto">
          <a:xfrm>
            <a:off x="499238" y="684193"/>
            <a:ext cx="8430558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C:\Users\мк\Desktop\цифры\img517.jpg"/>
          <p:cNvPicPr>
            <a:picLocks noChangeAspect="1" noChangeArrowheads="1"/>
          </p:cNvPicPr>
          <p:nvPr/>
        </p:nvPicPr>
        <p:blipFill>
          <a:blip r:embed="rId2">
            <a:lum bright="-2000" contrast="20000"/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412875"/>
            <a:ext cx="4105275" cy="515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8"/>
          <p:cNvSpPr>
            <a:spLocks noChangeArrowheads="1"/>
          </p:cNvSpPr>
          <p:nvPr/>
        </p:nvSpPr>
        <p:spPr bwMode="auto">
          <a:xfrm rot="1869658">
            <a:off x="6372225" y="2060575"/>
            <a:ext cx="911225" cy="771525"/>
          </a:xfrm>
          <a:prstGeom prst="star8">
            <a:avLst>
              <a:gd name="adj" fmla="val 1749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Багетная рамка 3"/>
          <p:cNvSpPr/>
          <p:nvPr/>
        </p:nvSpPr>
        <p:spPr>
          <a:xfrm>
            <a:off x="7715250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0000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8286750" y="285750"/>
            <a:ext cx="428625" cy="428625"/>
          </a:xfrm>
          <a:prstGeom prst="bevel">
            <a:avLst>
              <a:gd name="adj" fmla="val 27738"/>
            </a:avLst>
          </a:prstGeom>
          <a:solidFill>
            <a:srgbClr val="FF33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9827E-6 L 0.0132 -0.02844 L 0.02622 -0.05017 L 0.05417 -0.06774 L 0.06892 -0.07422 L 0.09028 -0.06774 L 0.11146 -0.05248 L 0.12795 -0.02844 L 0.13611 -0.00647 L 0.13767 0.01757 L 0.13941 0.03491 L 0.13611 0.05249 L 0.13281 0.07214 L 0.12622 0.09827 L 0.11476 0.11561 L 0.09844 0.13318 L 0.07552 0.14636 L 0.05747 0.14844 L 0.04271 0.14844 L 0.02952 0.14844 L 0.01146 0.14844 L -0.00816 0.15283 L -0.02621 0.16809 L -0.04097 0.18335 L -0.05573 0.2074 L -0.07048 0.25318 L -0.07535 0.29041 L -0.07535 0.31653 L -0.06719 0.35145 L -0.05729 0.37341 L -0.04253 0.39306 L -0.02118 0.41711 C -0.00035 0.42405 -0.00451 0.43168 -1.11111E-6 0.41919 L 0.02136 0.42358 L 0.04271 0.40601 L 0.06892 0.38636 L 0.07708 0.3711 L 0.09028 0.34497 L 0.10174 0.31006 L 0.1066 0.27723 L 0.1066 0.24879 L 0.1033 0.22266 L 0.09184 0.19653 L 0.08195 0.17896 L 0.06719 0.16162 L 0.04931 0.14636 L 0.03125 0.13757 L 0.01146 0.11561 L 0.0033 0.09387 L -0.00642 0.07214 L -0.00642 0.05457 L -0.00486 0.01526 " pathEditMode="relative" rAng="0" ptsTypes="AAAAAAAAAAAAAAAAAAAAAAAAAAAAAAAfAAAAAAAAAAAAAAAAAAAA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57188"/>
            <a:ext cx="14922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  <a:lum bright="-30000" contrast="62000"/>
          </a:blip>
          <a:srcRect/>
          <a:stretch>
            <a:fillRect/>
          </a:stretch>
        </p:blipFill>
        <p:spPr bwMode="auto">
          <a:xfrm>
            <a:off x="4786313" y="3071813"/>
            <a:ext cx="1604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 bright="-36000" contrast="70000"/>
          </a:blip>
          <a:srcRect/>
          <a:stretch>
            <a:fillRect/>
          </a:stretch>
        </p:blipFill>
        <p:spPr bwMode="auto">
          <a:xfrm>
            <a:off x="5148263" y="5013325"/>
            <a:ext cx="20161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F4F8"/>
              </a:clrFrom>
              <a:clrTo>
                <a:srgbClr val="EFF4F8">
                  <a:alpha val="0"/>
                </a:srgbClr>
              </a:clrTo>
            </a:clrChange>
            <a:lum bright="-20000" contrast="64000"/>
          </a:blip>
          <a:srcRect/>
          <a:stretch>
            <a:fillRect/>
          </a:stretch>
        </p:blipFill>
        <p:spPr bwMode="auto">
          <a:xfrm>
            <a:off x="1785938" y="3071813"/>
            <a:ext cx="2171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contrast="28000"/>
          </a:blip>
          <a:srcRect/>
          <a:stretch>
            <a:fillRect/>
          </a:stretch>
        </p:blipFill>
        <p:spPr bwMode="auto">
          <a:xfrm>
            <a:off x="7358063" y="214313"/>
            <a:ext cx="14351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lum contrast="38000"/>
          </a:blip>
          <a:srcRect/>
          <a:stretch>
            <a:fillRect/>
          </a:stretch>
        </p:blipFill>
        <p:spPr bwMode="auto">
          <a:xfrm>
            <a:off x="500063" y="4986338"/>
            <a:ext cx="14970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ADADA"/>
              </a:clrFrom>
              <a:clrTo>
                <a:srgbClr val="DADADA">
                  <a:alpha val="0"/>
                </a:srgbClr>
              </a:clrTo>
            </a:clrChange>
            <a:lum contrast="46000"/>
          </a:blip>
          <a:srcRect/>
          <a:stretch>
            <a:fillRect/>
          </a:stretch>
        </p:blipFill>
        <p:spPr bwMode="auto">
          <a:xfrm>
            <a:off x="0" y="3071813"/>
            <a:ext cx="15843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E1E2DD"/>
              </a:clrFrom>
              <a:clrTo>
                <a:srgbClr val="E1E2D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3500438" y="4714875"/>
            <a:ext cx="1533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908175" y="0"/>
            <a:ext cx="5976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Где спрятались цифры?</a:t>
            </a:r>
          </a:p>
        </p:txBody>
      </p:sp>
      <p:pic>
        <p:nvPicPr>
          <p:cNvPr id="8203" name="Picture 13" descr="http://i024.radikal.ru/1308/11/7064686c3d22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2450" y="3643313"/>
            <a:ext cx="22415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5" descr="запоминать - Самое интересное в блогах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571500"/>
            <a:ext cx="4152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вета\Рабочий стол\Scan.jpg"/>
          <p:cNvPicPr>
            <a:picLocks noChangeAspect="1" noChangeArrowheads="1"/>
          </p:cNvPicPr>
          <p:nvPr/>
        </p:nvPicPr>
        <p:blipFill>
          <a:blip r:embed="rId2"/>
          <a:srcRect t="74052" r="9926"/>
          <a:stretch>
            <a:fillRect/>
          </a:stretch>
        </p:blipFill>
        <p:spPr bwMode="auto">
          <a:xfrm>
            <a:off x="285750" y="500063"/>
            <a:ext cx="85725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уга 2"/>
          <p:cNvSpPr/>
          <p:nvPr/>
        </p:nvSpPr>
        <p:spPr>
          <a:xfrm>
            <a:off x="1928813" y="1643063"/>
            <a:ext cx="1071562" cy="42862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1928813" y="1785938"/>
            <a:ext cx="1143000" cy="2857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437</TotalTime>
  <Words>56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Sveta</cp:lastModifiedBy>
  <cp:revision>27</cp:revision>
  <dcterms:created xsi:type="dcterms:W3CDTF">2008-12-15T17:07:45Z</dcterms:created>
  <dcterms:modified xsi:type="dcterms:W3CDTF">2015-04-11T15:40:55Z</dcterms:modified>
</cp:coreProperties>
</file>