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58" r:id="rId4"/>
    <p:sldId id="256" r:id="rId5"/>
    <p:sldId id="260" r:id="rId6"/>
    <p:sldId id="261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18T21:15:11.292" idx="1">
    <p:pos x="10" y="10"/>
    <p:text>Вязникова Ольга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493AA-F025-4051-95E6-E6407DC68F1A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B63EA-82EC-491F-95BA-6DA806E8C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B63EA-82EC-491F-95BA-6DA806E8C1F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FF53B-4ED9-4AE3-B36A-5E62C975EAB1}" type="datetime1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3303-D39C-4B4F-9107-688ED57ECF3C}" type="datetime1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E365-3C64-4199-86C9-D91B85DC6441}" type="datetime1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EA6D-BD44-464C-87F1-439B3E17CA58}" type="datetime1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E20-17C3-412F-8675-9AE61F567DCE}" type="datetime1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DE8C-5A1D-4AEB-A489-FC54AFDA715D}" type="datetime1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1D4D-B9B8-41B7-9B48-B3871915EAAB}" type="datetime1">
              <a:rPr lang="ru-RU" smtClean="0"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2B9E1-DA26-408D-A561-31EDB95F6B54}" type="datetime1">
              <a:rPr lang="ru-RU" smtClean="0"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5C83-F3C5-4223-BC4B-FEAB58C1EEC6}" type="datetime1">
              <a:rPr lang="ru-RU" smtClean="0"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340C9-4EC7-47DE-A898-D503F72DE3F6}" type="datetime1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E95D-CE7C-438E-BE05-F50CD9309138}" type="datetime1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29A52-81A5-4F83-870E-F206C4B1811A}" type="datetime1">
              <a:rPr lang="ru-RU" smtClean="0"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Вязникова Ольга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1EAC-B0E0-4CA8-9EDF-4BB73872B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20179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2"/>
            <a:ext cx="9144000" cy="6881812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67544" y="404664"/>
            <a:ext cx="6840760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76672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Верите ли вы что…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772816"/>
            <a:ext cx="84249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kumimoji="0" lang="ru-RU" sz="3600" b="1" i="1" u="none" strike="noStrike" cap="all" spc="0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all" spc="0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можно научиться плавать, держась за коровий хвост?   </a:t>
            </a:r>
            <a:endParaRPr lang="ru-RU" sz="2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996952"/>
            <a:ext cx="84604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kumimoji="0" lang="ru-RU" sz="2800" b="1" i="1" u="none" strike="noStrike" cap="all" spc="0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что можно научиться понимать животное, его мимику и жесты?</a:t>
            </a:r>
            <a:endParaRPr lang="ru-RU" sz="2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221088"/>
            <a:ext cx="87129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kumimoji="0" lang="ru-RU" sz="2800" b="1" i="1" u="none" strike="noStrike" cap="all" spc="0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all" spc="0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all" spc="0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мы сегодня познакомимся с интересным произведением?</a:t>
            </a:r>
            <a:endParaRPr lang="ru-RU" sz="28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D7F2-0F84-4331-8410-3D65CF0ED0F1}" type="datetime1">
              <a:rPr lang="ru-RU" smtClean="0"/>
              <a:t>18.04.2015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20179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2"/>
            <a:ext cx="9144000" cy="6881812"/>
          </a:xfrm>
          <a:prstGeom prst="rect">
            <a:avLst/>
          </a:prstGeom>
          <a:noFill/>
        </p:spPr>
      </p:pic>
      <p:pic>
        <p:nvPicPr>
          <p:cNvPr id="16386" name="Picture 2" descr="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79"/>
            <a:ext cx="2016224" cy="3024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3" descr="C:\Users\Dariya\Pictures\%20m_q_%20gonvx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80928"/>
            <a:ext cx="2232248" cy="2768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8" name="Picture 4" descr="&amp;Bcy;&amp;icy;&amp;acy;&amp;ncy;&amp;kcy;&amp;icy; &amp;Vcy;&amp;icy;&amp;tcy;&amp;acy;&amp;lcy;&amp;icy;&amp;jcy; &amp;Vcy;&amp;acy;&amp;lcy;&amp;iecy;&amp;ncy;&amp;tcy;&amp;icy;&amp;ncy;&amp;ocy;&amp;vcy;&amp;icy;&amp;chcy; - &amp;iecy;&amp;gcy;&amp;ocy; &amp;bcy;&amp;icy;&amp;ocy;&amp;gcy;&amp;rcy;&amp;acy;&amp;fcy;&amp;icy;&amp;yacy; &amp;icy; &amp;zhcy;&amp;icy;&amp;zcy;&amp;ncy;&amp;iecy;&amp;ocy;&amp;pcy;&amp;icy;&amp;scy;&amp;acy;&amp;ncy;&amp;i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986" y="692696"/>
            <a:ext cx="1860798" cy="2481064"/>
          </a:xfrm>
          <a:prstGeom prst="rect">
            <a:avLst/>
          </a:prstGeom>
          <a:ln w="1270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7544" y="3573016"/>
            <a:ext cx="249299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Виталий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Валентинович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Бианки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980728"/>
            <a:ext cx="22589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Михаил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Михайлович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Пришвин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789040"/>
            <a:ext cx="179728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Николай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Иванович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Сладков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092B-4E0A-4632-893D-FCFC6FA9F49D}" type="datetime1">
              <a:rPr lang="ru-RU" smtClean="0"/>
              <a:t>18.04.2015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Desktop\20179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06"/>
            <a:ext cx="9144000" cy="6881812"/>
          </a:xfrm>
          <a:prstGeom prst="rect">
            <a:avLst/>
          </a:prstGeom>
          <a:noFill/>
        </p:spPr>
      </p:pic>
      <p:pic>
        <p:nvPicPr>
          <p:cNvPr id="2050" name="Picture 2" descr="http://www.fotozveri.ru/cherepaxa/3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2592288" cy="1945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Eurosport   &amp;Pcy;&amp;yacy;&amp;tcy;&amp;ncy;&amp;icy;&amp;chcy;&amp;ncy;&amp;ycy;&amp;jcy; &amp;ocy;&amp;bcy;&amp;zcy;&amp;ocy;&amp;rcy; &amp;tcy;&amp;vcy;&amp;icy;&amp;tcy;&amp;tcy;&amp;iecy;&amp;rcy;&amp;acy; &amp;mcy;&amp;ycy; &amp;ncy;&amp;acy;&amp;chcy;&amp;icy;&amp;ncy;&amp;acy;&amp;iecy;&amp;mcy; &amp;scy; &amp;pcy;&amp;rcy;&amp;acy;&amp;zcy;&amp;dcy;&amp;ncy;&amp;icy;&amp;kcy;&amp;acy;: &amp;ucy; &amp;Mcy;&amp;acy;&amp;rcy;&amp;dcy;&amp;icy; &amp;Fcy;&amp;icy;&amp;shcy;&amp;acy; – &amp;dcy;&amp;iecy;&amp;ncy;&amp;softcy; &amp;rcy;&amp;ocy;&amp;zhcy;&amp;dcy;&amp;iecy;&amp;ncy;&amp;icy;&amp;yacy;. «&amp;ZHcy;&amp;iecy;&amp;ncy;&amp;acy;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2656"/>
            <a:ext cx="3213967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://foto-zverey.ru/images/rosomaha4_smal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348880"/>
            <a:ext cx="2883852" cy="1957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&amp;Ucy;&amp;tcy;&amp;kcy;&amp;acy; &amp;scy; &amp;ucy;&amp;tcy;&amp;yacy;&amp;tcy;&amp;acy;&amp;m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348880"/>
            <a:ext cx="2016224" cy="1512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&amp;mcy;&amp;acy;&amp;kcy;&amp;rcy;&amp;ocy;, &amp;tscy;&amp;vcy;&amp;iecy;&amp;tcy;&amp;ocy;&amp;kcy;, &amp;shcy;&amp;mcy;&amp;iecy;&amp;lcy;&amp;soft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6672"/>
            <a:ext cx="2627784" cy="1641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0" name="Picture 12" descr="&amp;Icy;&amp;lcy;&amp;softcy;&amp;kcy;&amp;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692696"/>
            <a:ext cx="2088232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2" name="Picture 14" descr="&amp;Ncy;&amp;ocy;&amp;scy;&amp;ocy;&amp;rcy;&amp;ocy;&amp;gcy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149080"/>
            <a:ext cx="2232248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Капля 10"/>
          <p:cNvSpPr/>
          <p:nvPr/>
        </p:nvSpPr>
        <p:spPr>
          <a:xfrm rot="17047166">
            <a:off x="2293455" y="5845881"/>
            <a:ext cx="914400" cy="914400"/>
          </a:xfrm>
          <a:prstGeom prst="teardrop">
            <a:avLst>
              <a:gd name="adj" fmla="val 1307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5805264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Капля 12"/>
          <p:cNvSpPr/>
          <p:nvPr/>
        </p:nvSpPr>
        <p:spPr>
          <a:xfrm>
            <a:off x="2555776" y="2060848"/>
            <a:ext cx="914400" cy="914400"/>
          </a:xfrm>
          <a:prstGeom prst="teardrop">
            <a:avLst>
              <a:gd name="adj" fmla="val 1358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2060848"/>
            <a:ext cx="720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132856"/>
            <a:ext cx="2109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лька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765476">
            <a:off x="6541945" y="3867844"/>
            <a:ext cx="25469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росомаха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Капля 14"/>
          <p:cNvSpPr/>
          <p:nvPr/>
        </p:nvSpPr>
        <p:spPr>
          <a:xfrm rot="17103098">
            <a:off x="7843397" y="4828188"/>
            <a:ext cx="914400" cy="914400"/>
          </a:xfrm>
          <a:prstGeom prst="teardrop">
            <a:avLst>
              <a:gd name="adj" fmla="val 1735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28384" y="479715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Капля 17"/>
          <p:cNvSpPr/>
          <p:nvPr/>
        </p:nvSpPr>
        <p:spPr>
          <a:xfrm rot="3415922">
            <a:off x="2204283" y="3005498"/>
            <a:ext cx="914400" cy="914400"/>
          </a:xfrm>
          <a:prstGeom prst="teardrop">
            <a:avLst>
              <a:gd name="adj" fmla="val 1714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299695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Капля 19"/>
          <p:cNvSpPr/>
          <p:nvPr/>
        </p:nvSpPr>
        <p:spPr>
          <a:xfrm rot="21412346">
            <a:off x="5384833" y="2009584"/>
            <a:ext cx="914400" cy="914400"/>
          </a:xfrm>
          <a:prstGeom prst="teardrop">
            <a:avLst>
              <a:gd name="adj" fmla="val 1737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198884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Капля 21"/>
          <p:cNvSpPr/>
          <p:nvPr/>
        </p:nvSpPr>
        <p:spPr>
          <a:xfrm>
            <a:off x="899592" y="2852936"/>
            <a:ext cx="914400" cy="914400"/>
          </a:xfrm>
          <a:prstGeom prst="teardrop">
            <a:avLst>
              <a:gd name="adj" fmla="val 1820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2780928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Капля 24"/>
          <p:cNvSpPr/>
          <p:nvPr/>
        </p:nvSpPr>
        <p:spPr>
          <a:xfrm rot="16200000">
            <a:off x="6588224" y="5157192"/>
            <a:ext cx="914400" cy="914400"/>
          </a:xfrm>
          <a:prstGeom prst="teardrop">
            <a:avLst>
              <a:gd name="adj" fmla="val 1820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04248" y="5157192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8AB59-8FE3-4D2B-B63D-7C425AB306C3}" type="datetime1">
              <a:rPr lang="ru-RU" smtClean="0"/>
              <a:t>18.04.2015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20179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06"/>
            <a:ext cx="9144000" cy="688181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3888432" cy="55007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Горизонтальный свиток 6"/>
          <p:cNvSpPr/>
          <p:nvPr/>
        </p:nvSpPr>
        <p:spPr>
          <a:xfrm>
            <a:off x="4427984" y="692696"/>
            <a:ext cx="4427984" cy="432048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1628800"/>
            <a:ext cx="511534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Евгений Иванович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Чарушин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 descr="F:\бабочки анимашки\babochkia-1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56630">
            <a:off x="6725848" y="481607"/>
            <a:ext cx="1757544" cy="1121837"/>
          </a:xfrm>
          <a:prstGeom prst="rect">
            <a:avLst/>
          </a:prstGeom>
          <a:noFill/>
        </p:spPr>
      </p:pic>
      <p:pic>
        <p:nvPicPr>
          <p:cNvPr id="1029" name="Picture 5" descr="F:\бабочки анимашки\babochkia-2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42491">
            <a:off x="-90043" y="4749940"/>
            <a:ext cx="3152891" cy="2912213"/>
          </a:xfrm>
          <a:prstGeom prst="rect">
            <a:avLst/>
          </a:prstGeom>
          <a:noFill/>
        </p:spPr>
      </p:pic>
      <p:pic>
        <p:nvPicPr>
          <p:cNvPr id="10" name="Picture 5" descr="F:\бабочки анимашки\babochkia-2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12051">
            <a:off x="3867251" y="994820"/>
            <a:ext cx="2465043" cy="2276872"/>
          </a:xfrm>
          <a:prstGeom prst="rect">
            <a:avLst/>
          </a:prstGeom>
          <a:noFill/>
        </p:spPr>
      </p:pic>
      <p:pic>
        <p:nvPicPr>
          <p:cNvPr id="1031" name="Picture 7" descr="F:\анимации цветов\cveta-1056 (2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718837">
            <a:off x="1765056" y="3871380"/>
            <a:ext cx="2880695" cy="3960440"/>
          </a:xfrm>
          <a:prstGeom prst="rect">
            <a:avLst/>
          </a:prstGeom>
          <a:noFill/>
        </p:spPr>
      </p:pic>
      <p:pic>
        <p:nvPicPr>
          <p:cNvPr id="13" name="Picture 3" descr="F:\бабочки анимашки\babochkia-1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05251">
            <a:off x="6462847" y="5372662"/>
            <a:ext cx="1757544" cy="1121837"/>
          </a:xfrm>
          <a:prstGeom prst="rect">
            <a:avLst/>
          </a:prstGeom>
          <a:noFill/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8219A-5C8E-4071-80A9-651FFEE5449A}" type="datetime1">
              <a:rPr lang="ru-RU" smtClean="0"/>
              <a:t>18.04.2015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20179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2"/>
            <a:ext cx="9144000" cy="6881812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7056784" cy="5973064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ACCC-D2EF-4F03-AD18-348DC7BE38F1}" type="datetime1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20179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812"/>
            <a:ext cx="9144000" cy="68818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6019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8376" y="548680"/>
            <a:ext cx="67343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Вся жизнь Е.И.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Чарушина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была связана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00808"/>
            <a:ext cx="683123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Е.И. </a:t>
            </a:r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Чарушин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правдиво изображал животных, потому что</a:t>
            </a:r>
            <a:endParaRPr lang="ru-RU" sz="2800" dirty="0" smtClean="0"/>
          </a:p>
          <a:p>
            <a:pPr algn="ctr">
              <a:buFont typeface="Wingdings" pitchFamily="2" charset="2"/>
              <a:buChar char="v"/>
            </a:pP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437112"/>
            <a:ext cx="56886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Художник, который рисует животных, называется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1052736"/>
            <a:ext cx="43159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животными и природой.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2492896"/>
            <a:ext cx="42557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 наблюдал за ними.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06527" y="3140968"/>
            <a:ext cx="49653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Из его книг можно узнать о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3707" y="3717032"/>
            <a:ext cx="78602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8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повадках, поведении и образе жизни животных.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4941168"/>
            <a:ext cx="24147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анималистом.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9152-3716-4DB8-B41D-84CF43C37A3A}" type="datetime1">
              <a:rPr lang="ru-RU" smtClean="0"/>
              <a:t>18.04.2015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5" grpId="0"/>
      <p:bldP spid="16" grpId="0"/>
      <p:bldP spid="18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20179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2"/>
            <a:ext cx="9144000" cy="6881812"/>
          </a:xfrm>
          <a:prstGeom prst="rect">
            <a:avLst/>
          </a:prstGeom>
          <a:noFill/>
        </p:spPr>
      </p:pic>
      <p:pic>
        <p:nvPicPr>
          <p:cNvPr id="1028" name="Picture 4" descr="http://www.grasshopper-toys.com/livejournal/8/charushin_bird_lake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6912"/>
            <a:ext cx="3960440" cy="3861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im0-tub-ru.yandex.net/i?id=112332810-6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76672"/>
            <a:ext cx="4562572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8A7-98E9-44BA-A3CA-5FA66602CB5E}" type="datetime1">
              <a:rPr lang="ru-RU" smtClean="0"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20179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2"/>
          </a:xfrm>
          <a:prstGeom prst="rect">
            <a:avLst/>
          </a:prstGeom>
          <a:noFill/>
        </p:spPr>
      </p:pic>
      <p:pic>
        <p:nvPicPr>
          <p:cNvPr id="5" name="Picture 2" descr="&amp;Dcy;&amp;vcy;&amp;acy; &amp;mcy;&amp;acy;&amp;rcy;&amp;acy;&amp;l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7556">
            <a:off x="815475" y="536571"/>
            <a:ext cx="2967686" cy="2967686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 descr="http://im5-tub-ru.yandex.net/i?id=196866830-1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4664"/>
            <a:ext cx="2811425" cy="2099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8" descr="&amp;Scy;&amp;acy;&amp;mcy;&amp;iecy;&amp;tscy; &amp;icy; &amp;scy;&amp;acy;&amp;mcy;&amp;kcy;&amp;acy; &amp;vcy; &amp;lcy;&amp;iecy;&amp;scy;&amp;u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7559">
            <a:off x="4853472" y="2765634"/>
            <a:ext cx="3801677" cy="3032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18" descr="&amp;Scy;&amp;lcy;&amp;ocy;&amp;ncy; &amp;kcy;&amp;ucy;&amp;pcy;&amp;acy;&amp;iecy;&amp;tcy;&amp;scy;&amp;y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501008"/>
            <a:ext cx="3672408" cy="27543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66D7-3849-4749-BC31-8B1F608CF316}" type="datetime1">
              <a:rPr lang="ru-RU" smtClean="0"/>
              <a:t>18.04.2015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20179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1812"/>
          </a:xfrm>
          <a:prstGeom prst="rect">
            <a:avLst/>
          </a:prstGeom>
          <a:noFill/>
        </p:spPr>
      </p:pic>
      <p:pic>
        <p:nvPicPr>
          <p:cNvPr id="5" name="Picture 22" descr="http://im3-tub-ru.yandex.net/i?id=205763502-7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1196752"/>
            <a:ext cx="4202181" cy="3137631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4" descr="http://im5-tub-ru.yandex.net/i?id=195040587-5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48680"/>
            <a:ext cx="2664296" cy="3568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16" descr="http://im6-tub-ru.yandex.net/i?id=171263925-11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6292">
            <a:off x="1853558" y="3973470"/>
            <a:ext cx="2921637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F6E5-1BCD-4B57-9E4D-A7DAAF729AB9}" type="datetime1">
              <a:rPr lang="ru-RU" smtClean="0"/>
              <a:t>18.04.2015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Вязникова Ольга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139</Words>
  <Application>Microsoft Office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58</cp:revision>
  <dcterms:created xsi:type="dcterms:W3CDTF">2014-03-02T16:27:46Z</dcterms:created>
  <dcterms:modified xsi:type="dcterms:W3CDTF">2015-04-18T18:18:57Z</dcterms:modified>
</cp:coreProperties>
</file>