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97CB4-D0D3-4005-895F-8202A187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A2A93B8A-87C4-4951-8D11-76DF880DCBE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Способствовать речевому развитию.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3E798-F856-473B-9380-0C8671D3D6B2}" type="parTrans" cxnId="{037A7C7D-AB1D-404B-894E-AAC8E4D4893A}">
      <dgm:prSet/>
      <dgm:spPr/>
      <dgm:t>
        <a:bodyPr/>
        <a:lstStyle/>
        <a:p>
          <a:endParaRPr lang="ru-RU"/>
        </a:p>
      </dgm:t>
    </dgm:pt>
    <dgm:pt modelId="{B60B5254-33C3-4F8F-B523-E36361C7EE61}" type="sibTrans" cxnId="{037A7C7D-AB1D-404B-894E-AAC8E4D4893A}">
      <dgm:prSet/>
      <dgm:spPr/>
      <dgm:t>
        <a:bodyPr/>
        <a:lstStyle/>
        <a:p>
          <a:endParaRPr lang="ru-RU"/>
        </a:p>
      </dgm:t>
    </dgm:pt>
    <dgm:pt modelId="{91828E87-E1BC-466C-9647-B15E55EBCD6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Формировать представления о растениях.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B7662-DDDF-4FF1-B43F-547B36CB6341}" type="parTrans" cxnId="{D07F6FFB-E0CA-41B5-AAF4-F1DC84756CCF}">
      <dgm:prSet/>
      <dgm:spPr/>
      <dgm:t>
        <a:bodyPr/>
        <a:lstStyle/>
        <a:p>
          <a:endParaRPr lang="ru-RU"/>
        </a:p>
      </dgm:t>
    </dgm:pt>
    <dgm:pt modelId="{55649886-DE30-4709-9FED-C8607549065F}" type="sibTrans" cxnId="{D07F6FFB-E0CA-41B5-AAF4-F1DC84756CCF}">
      <dgm:prSet/>
      <dgm:spPr/>
      <dgm:t>
        <a:bodyPr/>
        <a:lstStyle/>
        <a:p>
          <a:endParaRPr lang="ru-RU"/>
        </a:p>
      </dgm:t>
    </dgm:pt>
    <dgm:pt modelId="{5549E666-BEF6-417B-B4E1-8BF13726768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самостоятельному выполнению ролей в уже знакомой сказке.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C59E07-8751-41AA-9B62-5BC93C2E85CF}" type="parTrans" cxnId="{4AF15A77-F79D-4C0F-8167-9C1FD73E0558}">
      <dgm:prSet/>
      <dgm:spPr/>
      <dgm:t>
        <a:bodyPr/>
        <a:lstStyle/>
        <a:p>
          <a:endParaRPr lang="ru-RU"/>
        </a:p>
      </dgm:t>
    </dgm:pt>
    <dgm:pt modelId="{6CF8EE18-F243-43C7-AD8B-895490B9E294}" type="sibTrans" cxnId="{4AF15A77-F79D-4C0F-8167-9C1FD73E0558}">
      <dgm:prSet/>
      <dgm:spPr/>
      <dgm:t>
        <a:bodyPr/>
        <a:lstStyle/>
        <a:p>
          <a:endParaRPr lang="ru-RU"/>
        </a:p>
      </dgm:t>
    </dgm:pt>
    <dgm:pt modelId="{A68643BF-0144-490B-AA40-B7BC9B39EFE7}" type="pres">
      <dgm:prSet presAssocID="{96197CB4-D0D3-4005-895F-8202A1875723}" presName="linear" presStyleCnt="0">
        <dgm:presLayoutVars>
          <dgm:animLvl val="lvl"/>
          <dgm:resizeHandles val="exact"/>
        </dgm:presLayoutVars>
      </dgm:prSet>
      <dgm:spPr/>
    </dgm:pt>
    <dgm:pt modelId="{4BA423BF-CAE5-4BEE-A76B-B0117059235D}" type="pres">
      <dgm:prSet presAssocID="{A2A93B8A-87C4-4951-8D11-76DF880DCB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0103E-880F-42A0-950F-1AE068309DD1}" type="pres">
      <dgm:prSet presAssocID="{B60B5254-33C3-4F8F-B523-E36361C7EE61}" presName="spacer" presStyleCnt="0"/>
      <dgm:spPr/>
    </dgm:pt>
    <dgm:pt modelId="{83BB50C9-3964-456F-9DC8-62681392E754}" type="pres">
      <dgm:prSet presAssocID="{91828E87-E1BC-466C-9647-B15E55EBCD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10E19-2653-4691-95FA-A372C977A3A5}" type="pres">
      <dgm:prSet presAssocID="{55649886-DE30-4709-9FED-C8607549065F}" presName="spacer" presStyleCnt="0"/>
      <dgm:spPr/>
    </dgm:pt>
    <dgm:pt modelId="{3C502F53-EACE-45F9-AECF-9A12FDA14A37}" type="pres">
      <dgm:prSet presAssocID="{5549E666-BEF6-417B-B4E1-8BF1372676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A7C7D-AB1D-404B-894E-AAC8E4D4893A}" srcId="{96197CB4-D0D3-4005-895F-8202A1875723}" destId="{A2A93B8A-87C4-4951-8D11-76DF880DCBE6}" srcOrd="0" destOrd="0" parTransId="{58D3E798-F856-473B-9380-0C8671D3D6B2}" sibTransId="{B60B5254-33C3-4F8F-B523-E36361C7EE61}"/>
    <dgm:cxn modelId="{E4992BDA-1F37-4D34-8291-6D58CF7FD3A8}" type="presOf" srcId="{96197CB4-D0D3-4005-895F-8202A1875723}" destId="{A68643BF-0144-490B-AA40-B7BC9B39EFE7}" srcOrd="0" destOrd="0" presId="urn:microsoft.com/office/officeart/2005/8/layout/vList2"/>
    <dgm:cxn modelId="{4AF15A77-F79D-4C0F-8167-9C1FD73E0558}" srcId="{96197CB4-D0D3-4005-895F-8202A1875723}" destId="{5549E666-BEF6-417B-B4E1-8BF13726768E}" srcOrd="2" destOrd="0" parTransId="{2EC59E07-8751-41AA-9B62-5BC93C2E85CF}" sibTransId="{6CF8EE18-F243-43C7-AD8B-895490B9E294}"/>
    <dgm:cxn modelId="{D07F6FFB-E0CA-41B5-AAF4-F1DC84756CCF}" srcId="{96197CB4-D0D3-4005-895F-8202A1875723}" destId="{91828E87-E1BC-466C-9647-B15E55EBCD6C}" srcOrd="1" destOrd="0" parTransId="{4C9B7662-DDDF-4FF1-B43F-547B36CB6341}" sibTransId="{55649886-DE30-4709-9FED-C8607549065F}"/>
    <dgm:cxn modelId="{E0260FAC-B7BD-4190-9094-B6FE3B960B80}" type="presOf" srcId="{91828E87-E1BC-466C-9647-B15E55EBCD6C}" destId="{83BB50C9-3964-456F-9DC8-62681392E754}" srcOrd="0" destOrd="0" presId="urn:microsoft.com/office/officeart/2005/8/layout/vList2"/>
    <dgm:cxn modelId="{44F3AB8C-D2F3-470A-BAB3-F7155E154EE4}" type="presOf" srcId="{5549E666-BEF6-417B-B4E1-8BF13726768E}" destId="{3C502F53-EACE-45F9-AECF-9A12FDA14A37}" srcOrd="0" destOrd="0" presId="urn:microsoft.com/office/officeart/2005/8/layout/vList2"/>
    <dgm:cxn modelId="{ED222A9D-B3DA-4704-A069-3464CFE68D97}" type="presOf" srcId="{A2A93B8A-87C4-4951-8D11-76DF880DCBE6}" destId="{4BA423BF-CAE5-4BEE-A76B-B0117059235D}" srcOrd="0" destOrd="0" presId="urn:microsoft.com/office/officeart/2005/8/layout/vList2"/>
    <dgm:cxn modelId="{E5926D96-3A50-41C6-A0CF-04CB3E305DBA}" type="presParOf" srcId="{A68643BF-0144-490B-AA40-B7BC9B39EFE7}" destId="{4BA423BF-CAE5-4BEE-A76B-B0117059235D}" srcOrd="0" destOrd="0" presId="urn:microsoft.com/office/officeart/2005/8/layout/vList2"/>
    <dgm:cxn modelId="{7317B6F7-E691-47F3-8CF2-2EAA9095B71E}" type="presParOf" srcId="{A68643BF-0144-490B-AA40-B7BC9B39EFE7}" destId="{C9D0103E-880F-42A0-950F-1AE068309DD1}" srcOrd="1" destOrd="0" presId="urn:microsoft.com/office/officeart/2005/8/layout/vList2"/>
    <dgm:cxn modelId="{158FB6F6-1DA6-4CB4-8100-21D50EFC88EB}" type="presParOf" srcId="{A68643BF-0144-490B-AA40-B7BC9B39EFE7}" destId="{83BB50C9-3964-456F-9DC8-62681392E754}" srcOrd="2" destOrd="0" presId="urn:microsoft.com/office/officeart/2005/8/layout/vList2"/>
    <dgm:cxn modelId="{8EE53892-E6EF-4CC4-A5B1-D5E8136A3E14}" type="presParOf" srcId="{A68643BF-0144-490B-AA40-B7BC9B39EFE7}" destId="{4A510E19-2653-4691-95FA-A372C977A3A5}" srcOrd="3" destOrd="0" presId="urn:microsoft.com/office/officeart/2005/8/layout/vList2"/>
    <dgm:cxn modelId="{2E06C12B-4028-4151-B40E-CF5EB8D07C55}" type="presParOf" srcId="{A68643BF-0144-490B-AA40-B7BC9B39EFE7}" destId="{3C502F53-EACE-45F9-AECF-9A12FDA14A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400" y="664395"/>
            <a:ext cx="9451461" cy="357390"/>
          </a:xfrm>
        </p:spPr>
        <p:txBody>
          <a:bodyPr>
            <a:noAutofit/>
          </a:bodyPr>
          <a:lstStyle/>
          <a:p>
            <a:pPr algn="ctr"/>
            <a:r>
              <a:rPr lang="ru-RU" sz="1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8»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27730" y="2362796"/>
            <a:ext cx="6400800" cy="16811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Обыгрывание огорода на подоконнике.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№1 «Теремок»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(2-я младшая группа)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9633" y="5975796"/>
            <a:ext cx="1196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Арзамас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84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62929" y="914400"/>
            <a:ext cx="3554570" cy="4572000"/>
          </a:xfrm>
        </p:spPr>
        <p:txBody>
          <a:bodyPr/>
          <a:lstStyle/>
          <a:p>
            <a:pPr lvl="0">
              <a:buClr>
                <a:prstClr val="white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Тянут потянут и вытянули Репку.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" b="1020"/>
          <a:stretch>
            <a:fillRect/>
          </a:stretch>
        </p:blipFill>
        <p:spPr>
          <a:xfrm>
            <a:off x="989013" y="914400"/>
            <a:ext cx="6223000" cy="4572000"/>
          </a:xfrm>
        </p:spPr>
      </p:pic>
    </p:spTree>
    <p:extLst>
      <p:ext uri="{BB962C8B-B14F-4D97-AF65-F5344CB8AC3E}">
        <p14:creationId xmlns:p14="http://schemas.microsoft.com/office/powerpoint/2010/main" val="1403508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5808" y="914400"/>
            <a:ext cx="3412902" cy="785611"/>
          </a:xfrm>
        </p:spPr>
        <p:txBody>
          <a:bodyPr>
            <a:normAutofit fontScale="90000"/>
          </a:bodyPr>
          <a:lstStyle/>
          <a:p>
            <a:r>
              <a:rPr lang="ru-RU" sz="2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создана проблемная ситуация</a:t>
            </a:r>
            <a:endParaRPr lang="ru-RU" sz="24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675808" y="2429336"/>
            <a:ext cx="3412902" cy="30570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персонажи перепутались.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Расставьте их в правильном порядке.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" b="91"/>
          <a:stretch>
            <a:fillRect/>
          </a:stretch>
        </p:blipFill>
        <p:spPr>
          <a:xfrm>
            <a:off x="989013" y="914400"/>
            <a:ext cx="6107112" cy="4572000"/>
          </a:xfrm>
        </p:spPr>
      </p:pic>
    </p:spTree>
    <p:extLst>
      <p:ext uri="{BB962C8B-B14F-4D97-AF65-F5344CB8AC3E}">
        <p14:creationId xmlns:p14="http://schemas.microsoft.com/office/powerpoint/2010/main" val="1987696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59142" y="914400"/>
            <a:ext cx="3361388" cy="204893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совместно справляются с проблемой.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" b="1220"/>
          <a:stretch>
            <a:fillRect/>
          </a:stretch>
        </p:blipFill>
        <p:spPr>
          <a:xfrm>
            <a:off x="989013" y="914400"/>
            <a:ext cx="6248400" cy="4572000"/>
          </a:xfrm>
        </p:spPr>
      </p:pic>
    </p:spTree>
    <p:extLst>
      <p:ext uri="{BB962C8B-B14F-4D97-AF65-F5344CB8AC3E}">
        <p14:creationId xmlns:p14="http://schemas.microsoft.com/office/powerpoint/2010/main" val="290450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41" y="544133"/>
            <a:ext cx="7868993" cy="717997"/>
          </a:xfrm>
        </p:spPr>
        <p:txBody>
          <a:bodyPr>
            <a:noAutofit/>
          </a:bodyPr>
          <a:lstStyle/>
          <a:p>
            <a:r>
              <a:rPr lang="ru-RU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и сказке конец, а кто слушал – молодец!</a:t>
            </a:r>
            <a:endParaRPr lang="ru-RU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9548" y="3806455"/>
            <a:ext cx="8535990" cy="8604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6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819" y="231820"/>
            <a:ext cx="8534401" cy="128788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1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Цель.</a:t>
            </a:r>
            <a:r>
              <a:rPr lang="ru-RU" sz="2000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 детей хорошего настроения.  Привлечение к участию в драматизации сказки «Репка».</a:t>
            </a:r>
            <a:endParaRPr lang="ru-RU" sz="27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68886020"/>
              </p:ext>
            </p:extLst>
          </p:nvPr>
        </p:nvGraphicFramePr>
        <p:xfrm>
          <a:off x="1044819" y="3013657"/>
          <a:ext cx="8534400" cy="2993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62152" y="2176530"/>
            <a:ext cx="1398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50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5048" y="5185356"/>
            <a:ext cx="4314422" cy="1143000"/>
          </a:xfrm>
        </p:spPr>
        <p:txBody>
          <a:bodyPr>
            <a:noAutofit/>
          </a:bodyPr>
          <a:lstStyle/>
          <a:p>
            <a:r>
              <a:rPr lang="ru-RU" sz="24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самостоятельно выбрали персонажей сказки «репка».</a:t>
            </a:r>
            <a:endParaRPr lang="ru-RU" sz="24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25048" y="746974"/>
            <a:ext cx="4224270" cy="4172755"/>
          </a:xfrm>
        </p:spPr>
        <p:txBody>
          <a:bodyPr>
            <a:noAutofit/>
          </a:bodyPr>
          <a:lstStyle/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детьми мы посадили на подоконнике :лук, кресс салат, салат листовой, газонную траву, рассаду цветов. Решили вырастить луковое дерево.</a:t>
            </a:r>
          </a:p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Побеседовав с детьми, понаблюдав за растениями дети сделали вывод, что получился – огород. </a:t>
            </a:r>
          </a:p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был задан вопрос: «Какие сказки про огород вы знаете?».</a:t>
            </a:r>
          </a:p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назвали сказку «Репка»</a:t>
            </a:r>
            <a:endParaRPr lang="ru-RU" sz="2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" r="2552"/>
          <a:stretch>
            <a:fillRect/>
          </a:stretch>
        </p:blipFill>
        <p:spPr>
          <a:xfrm>
            <a:off x="989013" y="914400"/>
            <a:ext cx="5784850" cy="4572000"/>
          </a:xfrm>
        </p:spPr>
      </p:pic>
    </p:spTree>
    <p:extLst>
      <p:ext uri="{BB962C8B-B14F-4D97-AF65-F5344CB8AC3E}">
        <p14:creationId xmlns:p14="http://schemas.microsoft.com/office/powerpoint/2010/main" val="2761297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2319" y="914401"/>
            <a:ext cx="3940937" cy="824248"/>
          </a:xfrm>
        </p:spPr>
        <p:txBody>
          <a:bodyPr>
            <a:noAutofit/>
          </a:bodyPr>
          <a:lstStyle/>
          <a:p>
            <a:r>
              <a:rPr lang="ru-RU" sz="2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детьми мы решили  разыграть эту сказку.</a:t>
            </a:r>
            <a:endParaRPr lang="ru-RU" sz="24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02320" y="2330479"/>
            <a:ext cx="3940936" cy="315592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Посадил дед репку. Выросла репка большая пребольшая. Пошел дед репку тянуть. Шел он мимо лукового дерева, мимо цветника, грядки с кресс салатом, грядки с листовым салатом, грядки с луком, через луг. Подошел к репке. Тянет потянет, а вытянуть не может. Позвал дед бабку.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" r="2552"/>
          <a:stretch>
            <a:fillRect/>
          </a:stretch>
        </p:blipFill>
        <p:spPr>
          <a:xfrm>
            <a:off x="989013" y="914400"/>
            <a:ext cx="5784850" cy="4572000"/>
          </a:xfrm>
        </p:spPr>
      </p:pic>
    </p:spTree>
    <p:extLst>
      <p:ext uri="{BB962C8B-B14F-4D97-AF65-F5344CB8AC3E}">
        <p14:creationId xmlns:p14="http://schemas.microsoft.com/office/powerpoint/2010/main" val="4193568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27323" y="914400"/>
            <a:ext cx="3554570" cy="4572000"/>
          </a:xfrm>
        </p:spPr>
        <p:txBody>
          <a:bodyPr/>
          <a:lstStyle/>
          <a:p>
            <a:pPr lvl="0">
              <a:buClr>
                <a:prstClr val="white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Шла она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мимо лукового дерева, мимо цветника, грядки с кресс салатом, грядки с листовым салатом, грядки с луком, через луг.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Подошла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репке.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Тянут потянут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вытянуть не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могут. Позвала бабка внучку.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" b="1318"/>
          <a:stretch>
            <a:fillRect/>
          </a:stretch>
        </p:blipFill>
        <p:spPr>
          <a:xfrm>
            <a:off x="989013" y="914400"/>
            <a:ext cx="6261100" cy="4572000"/>
          </a:xfrm>
        </p:spPr>
      </p:pic>
    </p:spTree>
    <p:extLst>
      <p:ext uri="{BB962C8B-B14F-4D97-AF65-F5344CB8AC3E}">
        <p14:creationId xmlns:p14="http://schemas.microsoft.com/office/powerpoint/2010/main" val="2757126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7327900" y="914400"/>
            <a:ext cx="4108450" cy="4572000"/>
          </a:xfrm>
        </p:spPr>
        <p:txBody>
          <a:bodyPr/>
          <a:lstStyle/>
          <a:p>
            <a:pPr lvl="0">
              <a:buClr>
                <a:prstClr val="white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Шла она мимо лукового дерева, мимо цветника, грядки с кресс салатом, грядки с листовым салатом, грядки с луком, через луг. Подошла к репке. Тянут потянут, а вытянуть не могут.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Позвала внучка Жучку.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 r="2122"/>
          <a:stretch>
            <a:fillRect/>
          </a:stretch>
        </p:blipFill>
        <p:spPr>
          <a:xfrm>
            <a:off x="989013" y="914400"/>
            <a:ext cx="5837237" cy="4572000"/>
          </a:xfrm>
        </p:spPr>
      </p:pic>
    </p:spTree>
    <p:extLst>
      <p:ext uri="{BB962C8B-B14F-4D97-AF65-F5344CB8AC3E}">
        <p14:creationId xmlns:p14="http://schemas.microsoft.com/office/powerpoint/2010/main" val="95696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47019" y="914400"/>
            <a:ext cx="3799267" cy="4572000"/>
          </a:xfrm>
        </p:spPr>
        <p:txBody>
          <a:bodyPr/>
          <a:lstStyle/>
          <a:p>
            <a:pPr lvl="0">
              <a:buClr>
                <a:prstClr val="white"/>
              </a:buClr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Бежала Жучка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мимо лукового дерева, мимо цветника, грядки с кресс салатом, грядки с листовым салатом, грядки с луком, через луг.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Прибежала Жучка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репке. Тянут потянут, а вытянуть не могут.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Позвала Жучка Кошку.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" r="1602"/>
          <a:stretch>
            <a:fillRect/>
          </a:stretch>
        </p:blipFill>
        <p:spPr>
          <a:xfrm>
            <a:off x="989013" y="914400"/>
            <a:ext cx="5900737" cy="4572000"/>
          </a:xfrm>
        </p:spPr>
      </p:pic>
    </p:spTree>
    <p:extLst>
      <p:ext uri="{BB962C8B-B14F-4D97-AF65-F5344CB8AC3E}">
        <p14:creationId xmlns:p14="http://schemas.microsoft.com/office/powerpoint/2010/main" val="744616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7791450" y="914400"/>
            <a:ext cx="3579813" cy="4572000"/>
          </a:xfrm>
        </p:spPr>
        <p:txBody>
          <a:bodyPr/>
          <a:lstStyle/>
          <a:p>
            <a:pPr lvl="0">
              <a:buClr>
                <a:prstClr val="white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Бежала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мимо лукового дерева, мимо цветника, грядки с кресс салатом, грядки с листовым салатом, грядки с луком, через луг. Прибежала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репке. Тянут потянут, а вытянуть не могут.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Позвала Кошка Мышку.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" b="617"/>
          <a:stretch>
            <a:fillRect/>
          </a:stretch>
        </p:blipFill>
        <p:spPr>
          <a:xfrm>
            <a:off x="989013" y="914400"/>
            <a:ext cx="6172200" cy="4572000"/>
          </a:xfrm>
        </p:spPr>
      </p:pic>
    </p:spTree>
    <p:extLst>
      <p:ext uri="{BB962C8B-B14F-4D97-AF65-F5344CB8AC3E}">
        <p14:creationId xmlns:p14="http://schemas.microsoft.com/office/powerpoint/2010/main" val="1540566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50050" y="914400"/>
            <a:ext cx="3554569" cy="4572000"/>
          </a:xfrm>
        </p:spPr>
        <p:txBody>
          <a:bodyPr/>
          <a:lstStyle/>
          <a:p>
            <a:pPr lvl="0">
              <a:buClr>
                <a:prstClr val="white"/>
              </a:buClr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Бежала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мимо лукового дерева, мимо цветника, грядки с кресс салатом, грядки с листовым салатом, грядки с луком, через луг.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Прибежала Мышка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репке. </a:t>
            </a:r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" r="1276"/>
          <a:stretch>
            <a:fillRect/>
          </a:stretch>
        </p:blipFill>
        <p:spPr>
          <a:xfrm>
            <a:off x="989013" y="914400"/>
            <a:ext cx="5940425" cy="4572000"/>
          </a:xfrm>
        </p:spPr>
      </p:pic>
    </p:spTree>
    <p:extLst>
      <p:ext uri="{BB962C8B-B14F-4D97-AF65-F5344CB8AC3E}">
        <p14:creationId xmlns:p14="http://schemas.microsoft.com/office/powerpoint/2010/main" val="1365842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</TotalTime>
  <Words>432</Words>
  <Application>Microsoft Office PowerPoint</Application>
  <PresentationFormat>Широкоэкранный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Century Gothic</vt:lpstr>
      <vt:lpstr>Times New Roman</vt:lpstr>
      <vt:lpstr>Wingdings 3</vt:lpstr>
      <vt:lpstr>Сектор</vt:lpstr>
      <vt:lpstr>Муниципальное Бюджетное Дошкольное Образовательное Учреждение «детский сад № 8»</vt:lpstr>
      <vt:lpstr>Цель.  Создание у детей хорошего настроения.  Привлечение к участию в драматизации сказки «Репка».</vt:lpstr>
      <vt:lpstr>Дети самостоятельно выбрали персонажей сказки «репка».</vt:lpstr>
      <vt:lpstr>Вместе с детьми мы решили  разыграть эту сказку.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Была создана проблемная ситуация</vt:lpstr>
      <vt:lpstr>Презентация PowerPoint</vt:lpstr>
      <vt:lpstr>Вот и сказке конец, а кто слушал – молодец!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 8</dc:title>
  <dc:creator>Галина Каногина</dc:creator>
  <cp:lastModifiedBy>Галина Каногина</cp:lastModifiedBy>
  <cp:revision>17</cp:revision>
  <dcterms:created xsi:type="dcterms:W3CDTF">2015-04-15T11:16:01Z</dcterms:created>
  <dcterms:modified xsi:type="dcterms:W3CDTF">2015-04-15T14:13:22Z</dcterms:modified>
</cp:coreProperties>
</file>