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A50021"/>
    <a:srgbClr val="D60093"/>
    <a:srgbClr val="000099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45220" y="214290"/>
            <a:ext cx="8715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Развитие познавательно-речевой деятельности является одним из важнейших разделов дошкольной педагогики и направлен он на умственное развитие ребенка. Чем лучше будет организована познавательно-речевая деятельность детей, тем выше гарантии успешности школьного обучения.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1000108"/>
            <a:ext cx="7572428" cy="34163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ПОЗНАВАТЕЛЬНО – РЕЧЕВОЕ </a:t>
            </a:r>
          </a:p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РАЗВИТИЕ  ДОШКОЛЬНИКОВ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74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Развитие познавательно-речевой деятельности является одним из важнейших разделов дошкольной педагогики и направлен он на умственное развитие ребенка. Чем лучше будет организована познавательно-речевая деятельность детей, тем выше гарантии успешности школьного обучения.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Ягоды годжи potext Худеем вместе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500306"/>
            <a:ext cx="3046780" cy="350046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advTm="149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64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357166"/>
            <a:ext cx="8001056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Основные задачи познавательно-речевой деятельности: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1. Обогащать познавательную сферу детей информацией через занятия, наблюдения, экспериментальную деятельность, речь.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2. Обогащать эмоционально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чувственный опыт в процессе непосредственного общения с предметами, явлениями, людьми.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3. Помочь упорядочить сведения об окружающем мире, формировать представления его целостности.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4. Формировать бережное отношение к окружающему миру, закреплять положительные эмоции, умение их проявлять.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5. Создать условия, способствующие выявлению и поддержанию интересов, проявления самостоятельности в познавательно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речевой деятельности.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6. Поддерживать условия для развития познавательно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речевых процессов дошкольников во всех видах деятельности.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Ягодны годжи Худеем с ягодами годжи! . Похудение - фору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643314"/>
            <a:ext cx="4000483" cy="284478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advTm="303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20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Приемы, используемые при формировании познавательно-речевого развития традиционны: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2643182"/>
            <a:ext cx="1828800" cy="23574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ahoma" pitchFamily="34" charset="0"/>
                <a:cs typeface="Arial" pitchFamily="34" charset="0"/>
              </a:rPr>
              <a:t>Наглядные –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ahoma" pitchFamily="34" charset="0"/>
                <a:cs typeface="Arial" pitchFamily="34" charset="0"/>
              </a:rPr>
              <a:t>наблюдения, рассматривание картин, демонстрация фильмов, слайдов, презентаций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00430" y="2643182"/>
            <a:ext cx="1828800" cy="23574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ahoma" pitchFamily="34" charset="0"/>
                <a:cs typeface="Arial" pitchFamily="34" charset="0"/>
              </a:rPr>
              <a:t>Практические -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ahoma" pitchFamily="34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ahoma" pitchFamily="34" charset="0"/>
                <a:cs typeface="Arial" pitchFamily="34" charset="0"/>
              </a:rPr>
              <a:t>упражнения, игры, эксперименты и опыты, моделирование, проектная деятельность,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ahoma" pitchFamily="34" charset="0"/>
                <a:cs typeface="Arial" pitchFamily="34" charset="0"/>
              </a:rPr>
              <a:t>исследовательно-поисковая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ahoma" pitchFamily="34" charset="0"/>
                <a:cs typeface="Arial" pitchFamily="34" charset="0"/>
              </a:rPr>
              <a:t> деятельность.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429388" y="2643183"/>
            <a:ext cx="1828800" cy="23574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ahoma" pitchFamily="34" charset="0"/>
                <a:cs typeface="Arial" pitchFamily="34" charset="0"/>
              </a:rPr>
              <a:t>Словесные 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ahoma" pitchFamily="34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ahoma" pitchFamily="34" charset="0"/>
                <a:cs typeface="Arial" pitchFamily="34" charset="0"/>
              </a:rPr>
              <a:t>рассказ,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ahoma" pitchFamily="34" charset="0"/>
                <a:cs typeface="Arial" pitchFamily="34" charset="0"/>
              </a:rPr>
              <a:t>чтение,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ahoma" pitchFamily="34" charset="0"/>
                <a:cs typeface="Arial" pitchFamily="34" charset="0"/>
              </a:rPr>
              <a:t>вопросы,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ahoma" pitchFamily="34" charset="0"/>
                <a:cs typeface="Arial" pitchFamily="34" charset="0"/>
              </a:rPr>
              <a:t>беседы, использование художественного слова.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857224" y="1500174"/>
            <a:ext cx="1071570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857620" y="1500174"/>
            <a:ext cx="1071570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786578" y="1500174"/>
            <a:ext cx="1071570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207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49" grpId="0" animBg="1"/>
      <p:bldP spid="2050" grpId="0" animBg="1"/>
      <p:bldP spid="2051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14348" y="147229"/>
            <a:ext cx="785814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Чтобы правильно организовать познавательно-речевое развитие можно выделить следующие направления: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1. Речь самого педагога.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2. Формирование представлений об окружающем мире.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3. Развитее любознательности.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4. Сенсорное воспитание.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5. Игра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(</a:t>
            </a:r>
            <a:r>
              <a:rPr lang="ru-RU" sz="1600" b="1" dirty="0" smtClean="0">
                <a:solidFill>
                  <a:srgbClr val="8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с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южетно-ролевые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ru-RU" sz="16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гры-драматизации</a:t>
            </a:r>
            <a:r>
              <a:rPr lang="en-US" sz="16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с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троительно-конструктивные</a:t>
            </a:r>
            <a:r>
              <a:rPr lang="ru-RU" sz="16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6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600" b="1" dirty="0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д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идактические игры</a:t>
            </a:r>
            <a:r>
              <a:rPr lang="ru-RU" sz="16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6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гры-эксперименты).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Picture 3" descr="Скачать Картинки игра дошкольников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143248"/>
            <a:ext cx="3507491" cy="257176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advTm="1987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3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14348" y="214290"/>
            <a:ext cx="778674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 каждой группе должна быть оформлена зона для познавательно-речевого развития детей. Эта зона охватывает разнообразное содержание и предусматривает разные виды детской активности. Главный принцип её оформления - доступность. Всё, что в ней представлено, находится в полном распоряжении детей. Материал этой зоны должен обязательно содержать в себе: дидактические и настольно-печатные игры разной направленности, иллюстративный материал, разнообразные коллекции, демонстрационный материал, оборудование для экспериментальной деятельности и проведения опытов, мини-библиотеку.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5" name="Picture 3" descr="дипломная познавательно речевое развитие дошкольников - Эруди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8220" y="2800984"/>
            <a:ext cx="2643206" cy="35242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8437" name="Picture 5" descr="Фото уголков по развитию реч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071810"/>
            <a:ext cx="2888881" cy="219073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advTm="204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85786" y="642918"/>
            <a:ext cx="757242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Для детей дошкольного возраста познавательно-речевое развитие - это сложный комплексный феномен, включающий в себя формирование умственных процессов. Но если педагог подходит к решению задач этого раздела грамотно и творчески, то проблем в усвоение задач у детей не возникнет.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9" name="Picture 3" descr="Развитие МАДОУ Детский сад 132 города Тюмен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643182"/>
            <a:ext cx="4778622" cy="392909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advTm="154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3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1428736"/>
            <a:ext cx="60722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A50021"/>
                </a:solidFill>
              </a:rPr>
              <a:t>Презентацию подготовила</a:t>
            </a:r>
            <a:r>
              <a:rPr lang="en-US" sz="3200" dirty="0" smtClean="0">
                <a:solidFill>
                  <a:srgbClr val="A50021"/>
                </a:solidFill>
              </a:rPr>
              <a:t>:</a:t>
            </a:r>
            <a:endParaRPr lang="ru-RU" sz="3200" dirty="0" smtClean="0">
              <a:solidFill>
                <a:srgbClr val="A50021"/>
              </a:solidFill>
            </a:endParaRPr>
          </a:p>
          <a:p>
            <a:pPr algn="ctr"/>
            <a:r>
              <a:rPr lang="ru-RU" sz="3200" dirty="0" smtClean="0">
                <a:solidFill>
                  <a:srgbClr val="A50021"/>
                </a:solidFill>
              </a:rPr>
              <a:t>воспитатель МБДОУ № 98 – детский сад г</a:t>
            </a:r>
            <a:r>
              <a:rPr lang="en-US" sz="3200" dirty="0" smtClean="0">
                <a:solidFill>
                  <a:srgbClr val="A50021"/>
                </a:solidFill>
              </a:rPr>
              <a:t>.</a:t>
            </a:r>
            <a:r>
              <a:rPr lang="ru-RU" sz="3200" dirty="0" smtClean="0">
                <a:solidFill>
                  <a:srgbClr val="A50021"/>
                </a:solidFill>
              </a:rPr>
              <a:t> Тула</a:t>
            </a:r>
          </a:p>
          <a:p>
            <a:pPr algn="ctr"/>
            <a:r>
              <a:rPr lang="ru-RU" sz="3200" b="1" dirty="0" smtClean="0">
                <a:solidFill>
                  <a:srgbClr val="A50021"/>
                </a:solidFill>
              </a:rPr>
              <a:t>Г</a:t>
            </a:r>
            <a:r>
              <a:rPr lang="ru-RU" sz="3200" b="1" dirty="0" smtClean="0">
                <a:solidFill>
                  <a:srgbClr val="A50021"/>
                </a:solidFill>
              </a:rPr>
              <a:t>усева  Светлана  Анатольевна</a:t>
            </a:r>
            <a:endParaRPr lang="ru-RU" sz="3200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000240"/>
            <a:ext cx="736169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 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ВНИМАНИЕ 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50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</TotalTime>
  <Words>390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    Развитие познавательно-речевой деятельности является одним из важнейших разделов дошкольной педагогики и направлен он на умственное развитие ребенка. Чем лучше будет организована познавательно-речевая деятельность детей, тем выше гарантии успешности школьного обучения.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29</cp:revision>
  <dcterms:created xsi:type="dcterms:W3CDTF">2015-04-01T16:38:44Z</dcterms:created>
  <dcterms:modified xsi:type="dcterms:W3CDTF">2015-04-19T14:52:03Z</dcterms:modified>
</cp:coreProperties>
</file>