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301" r:id="rId4"/>
    <p:sldId id="259" r:id="rId5"/>
    <p:sldId id="281" r:id="rId6"/>
    <p:sldId id="262" r:id="rId7"/>
    <p:sldId id="263" r:id="rId8"/>
    <p:sldId id="282" r:id="rId9"/>
    <p:sldId id="283" r:id="rId10"/>
    <p:sldId id="297" r:id="rId11"/>
    <p:sldId id="284" r:id="rId12"/>
    <p:sldId id="295" r:id="rId13"/>
    <p:sldId id="285" r:id="rId14"/>
    <p:sldId id="298" r:id="rId15"/>
    <p:sldId id="289" r:id="rId16"/>
    <p:sldId id="286" r:id="rId17"/>
    <p:sldId id="299" r:id="rId18"/>
    <p:sldId id="300" r:id="rId19"/>
    <p:sldId id="287" r:id="rId20"/>
    <p:sldId id="290" r:id="rId21"/>
    <p:sldId id="291" r:id="rId22"/>
    <p:sldId id="292" r:id="rId23"/>
    <p:sldId id="294" r:id="rId24"/>
  </p:sldIdLst>
  <p:sldSz cx="10402888" cy="7315200"/>
  <p:notesSz cx="9945688" cy="6858000"/>
  <p:defaultTextStyle>
    <a:defPPr>
      <a:defRPr lang="en-US"/>
    </a:defPPr>
    <a:lvl1pPr marL="0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8" autoAdjust="0"/>
    <p:restoredTop sz="85172" autoAdjust="0"/>
  </p:normalViewPr>
  <p:slideViewPr>
    <p:cSldViewPr>
      <p:cViewPr>
        <p:scale>
          <a:sx n="100" d="100"/>
          <a:sy n="100" d="100"/>
        </p:scale>
        <p:origin x="-1518" y="-306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31" y="293346"/>
            <a:ext cx="9361826" cy="12194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20532" y="1706318"/>
            <a:ext cx="4606000" cy="4828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74813" y="1706318"/>
            <a:ext cx="4607544" cy="23406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74813" y="4194377"/>
            <a:ext cx="4607544" cy="23406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E13A-AA20-48C9-A61B-B20CB52FEE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12424" rtl="0" latinLnBrk="0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latinLnBrk="0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latinLnBrk="0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latinLnBrk="0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latinLnBrk="0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latinLnBrk="0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6192044" y="5562600"/>
            <a:ext cx="2812718" cy="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227" tIns="50613" rIns="101227" bIns="50613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МБДОУ «Детский сад с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Сплавнуха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Однораленко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10"/>
          <p:cNvSpPr>
            <a:spLocks noChangeArrowheads="1" noChangeShapeType="1" noTextEdit="1"/>
          </p:cNvSpPr>
          <p:nvPr/>
        </p:nvSpPr>
        <p:spPr bwMode="auto">
          <a:xfrm>
            <a:off x="2269275" y="2438400"/>
            <a:ext cx="5651694" cy="1523999"/>
          </a:xfrm>
          <a:prstGeom prst="rect">
            <a:avLst/>
          </a:prstGeom>
        </p:spPr>
        <p:txBody>
          <a:bodyPr wrap="none" lIns="88749" tIns="44374" rIns="88749" bIns="44374" fromWordArt="1">
            <a:prstTxWarp prst="textInflateTo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5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Земля- наш общий дом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7244" y="609600"/>
            <a:ext cx="6340557" cy="1874719"/>
          </a:xfrm>
          <a:prstGeom prst="rect">
            <a:avLst/>
          </a:prstGeom>
          <a:noFill/>
        </p:spPr>
        <p:txBody>
          <a:bodyPr wrap="square" lIns="88749" tIns="44374" rIns="88749" bIns="4437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100" b="1" spc="49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100" b="1" spc="49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100" b="1" spc="49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Долгосрочный </a:t>
            </a:r>
            <a:r>
              <a:rPr lang="ru-RU" sz="3100" b="1" spc="49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>
              <a:defRPr/>
            </a:pPr>
            <a:endParaRPr lang="ru-RU" sz="2300" b="1" spc="49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3844" y="457200"/>
            <a:ext cx="731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СЕЛА СПЛАВНУХА КРАСНОАРМЕЙСКОГО РАЙОНА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САРАТОВСКОЙ ОБЛАСТИ»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106444" y="4724400"/>
            <a:ext cx="3048000" cy="998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Агава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1444" y="1981200"/>
            <a:ext cx="3657600" cy="27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0531" y="258557"/>
            <a:ext cx="9361826" cy="12102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Пополнить с помощью родителей природный уголок растениями из Америки.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044" y="4953000"/>
            <a:ext cx="2476504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115844" y="6324600"/>
            <a:ext cx="106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Бегония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Documents and Settings\Mac4\Мои документы\Мои рисунки\trades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9478" y="165733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по Африке с обезьянкой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781844" y="1219200"/>
            <a:ext cx="6248400" cy="378841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Дать детям элементарные представления об особенностях географического положения Африки.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Формировать представления о взаимосвязях живых организмов со средой обитания.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Уточнить представления детей о животных и растениях жаркой страны: внешний вид, характерные особенности.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Выяснить какие комнатные растения прибыли к нам из Африки.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представление о песке и его свойствах, закреплять знания детей о свойствах песка.</a:t>
            </a:r>
          </a:p>
          <a:p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244" y="2286000"/>
            <a:ext cx="2743200" cy="306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044" y="50292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667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162844" y="5257800"/>
            <a:ext cx="3048000" cy="998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Драцена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0531" y="258557"/>
            <a:ext cx="9361826" cy="12102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Пополнить с помощью родителей природный уголок растениями из Африки.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444" y="1524000"/>
            <a:ext cx="324036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Содержимое 4" descr="50f42ce0ce66e47ae0efa82fe32ff2f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30044" y="1676400"/>
            <a:ext cx="3321794" cy="2895600"/>
          </a:xfrm>
        </p:spPr>
      </p:pic>
      <p:sp>
        <p:nvSpPr>
          <p:cNvPr id="12" name="TextBox 11"/>
          <p:cNvSpPr txBox="1"/>
          <p:nvPr/>
        </p:nvSpPr>
        <p:spPr>
          <a:xfrm>
            <a:off x="6573044" y="5334000"/>
            <a:ext cx="2644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Калла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(белокрыльник)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по Австралии с кенгуру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86644" y="1295400"/>
            <a:ext cx="5715000" cy="48286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Задачи: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Дать детям элементарные представления об особенностях географического положения Австралии.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Формировать представления о взаимосвязях живых организмов со средой обитания.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Уточнить представления детей о животных и растениях : внешний вид, характерные особенности.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Выяснить, какие комнатные растения прибыли к нам из Австралии.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5444" y="1676400"/>
            <a:ext cx="2743200" cy="201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723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315244" y="5638800"/>
            <a:ext cx="2822231" cy="65588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Орхидеи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044" y="1905000"/>
            <a:ext cx="32861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Пополнить с помощью родителей природный уголок растениями из Африки.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244" y="304800"/>
            <a:ext cx="9361826" cy="12194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по Антарктиде пингвином ЛО-ЛО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80964" y="1353344"/>
            <a:ext cx="5311080" cy="5181650"/>
          </a:xfrm>
        </p:spPr>
        <p:txBody>
          <a:bodyPr>
            <a:noAutofit/>
          </a:bodyPr>
          <a:lstStyle/>
          <a:p>
            <a:pPr lvl="0"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Задачи:</a:t>
            </a:r>
          </a:p>
          <a:p>
            <a:pPr lvl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Дать обучающимся элементарные представления об особенностях географического расположения Антарктиды; об айсбергах и их опасности для судоходства.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флоре, фауне Антарктиды, о связи организмов со средой обитания.</a:t>
            </a:r>
          </a:p>
          <a:p>
            <a:pPr marL="0" lv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Уточнить представления  детей о свойствах льда   (прозрачный, твердый, имеет форму).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Продолжать учить детей участвовать в экспериментальной деятельности; развивать способности в познавательной активности, любознательности, а так же мыслительные способности: анализ, сравнение, обобщение.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 творчество и воображение детей.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интерес к неживой природе.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3732" y="1502690"/>
            <a:ext cx="2158752" cy="171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http://900igr.net/datai/geografija/Bezmolvnaja-Arktika/0015-021-Ajsbe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36" y="5601816"/>
            <a:ext cx="1957536" cy="1312368"/>
          </a:xfrm>
          <a:prstGeom prst="rect">
            <a:avLst/>
          </a:prstGeom>
          <a:noFill/>
        </p:spPr>
      </p:pic>
      <p:pic>
        <p:nvPicPr>
          <p:cNvPr id="1026" name="Picture 2" descr="Обсуждение эпизо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57" y="3219017"/>
            <a:ext cx="295275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по Евразии с Кузей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34244" y="1371584"/>
            <a:ext cx="4606000" cy="3200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Задачи: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Воспитывать любовь к своей Родине.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Воспитывать уважительное отношение к жителям различных стран.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Формировать интерес к культуре и истории других народов.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Выяснить, какие комнатные растения прибыли к нам из Евразии.</a:t>
            </a: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2444" y="2133600"/>
            <a:ext cx="418663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http://tommerce.gorod.tomsk.ru/uploads/37592/1251186232/image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50" y="4371980"/>
            <a:ext cx="3124200" cy="2796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95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spidistraElat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244" y="1676400"/>
            <a:ext cx="2857500" cy="3810000"/>
          </a:xfrm>
          <a:prstGeom prst="rect">
            <a:avLst/>
          </a:prstGeom>
        </p:spPr>
      </p:pic>
      <p:sp>
        <p:nvSpPr>
          <p:cNvPr id="8" name="Текст 2"/>
          <p:cNvSpPr>
            <a:spLocks noGrp="1"/>
          </p:cNvSpPr>
          <p:nvPr>
            <p:ph sz="quarter" idx="2"/>
          </p:nvPr>
        </p:nvSpPr>
        <p:spPr>
          <a:xfrm>
            <a:off x="1010444" y="5638800"/>
            <a:ext cx="3962400" cy="998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Аспидистра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Пополнить с помощью родителей природный уголок растениями из Евразии.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44" y="2362200"/>
            <a:ext cx="10591800" cy="12956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мероприятие с родителями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«Через добрые дела можно стать юным экологом».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плаката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«Бережное отношение к природе».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0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4.Моя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Родина – Россия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15244" y="1295400"/>
            <a:ext cx="6358600" cy="6558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в лес к Старичку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Лесовичку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4"/>
          <p:cNvSpPr>
            <a:spLocks noGrp="1"/>
          </p:cNvSpPr>
          <p:nvPr>
            <p:ph sz="quarter" idx="3"/>
          </p:nvPr>
        </p:nvSpPr>
        <p:spPr>
          <a:xfrm>
            <a:off x="1010444" y="1657336"/>
            <a:ext cx="4607544" cy="304548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Задачи:</a:t>
            </a: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Дать детям представление о лесе, как многоярусном, многоэтажном доме, где все растения и животные занимают определённую экологическую нишу и находятся в тесных взаимосвязях (исчезновение какого-либо звена ведёт к гибели других звеньев).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Учить детей использовать имеющиеся знания о природе, установления взаимосвязей между растениями и животными леса.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Учить осознанно, применять знания о правилах поведения в лесу.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Воспитывать любовь к природе, желание беречь лес.</a:t>
            </a:r>
          </a:p>
          <a:p>
            <a:endParaRPr lang="ru-RU" dirty="0"/>
          </a:p>
        </p:txBody>
      </p:sp>
      <p:pic>
        <p:nvPicPr>
          <p:cNvPr id="7170" name="Picture 2" descr="http://s-u.com.ua/uploads/posts/2013-03/1364560140_1a24d7a8a991bfc41313178591c0d81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3444" y="1676400"/>
            <a:ext cx="3429000" cy="3641598"/>
          </a:xfrm>
          <a:prstGeom prst="rect">
            <a:avLst/>
          </a:prstGeom>
          <a:noFill/>
        </p:spPr>
      </p:pic>
      <p:sp>
        <p:nvSpPr>
          <p:cNvPr id="8" name="Содержимое 4"/>
          <p:cNvSpPr>
            <a:spLocks noGrp="1"/>
          </p:cNvSpPr>
          <p:nvPr>
            <p:ph sz="quarter" idx="3"/>
          </p:nvPr>
        </p:nvSpPr>
        <p:spPr>
          <a:xfrm>
            <a:off x="5353844" y="5334000"/>
            <a:ext cx="5049044" cy="158199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Проведение  конкурса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«Старичок - </a:t>
            </a:r>
            <a:r>
              <a:rPr lang="ru-RU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Лесовичок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совместно с родителями изготавливают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Старичка-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Лесовичка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из природного материала</a:t>
            </a:r>
            <a:r>
              <a:rPr lang="ru-RU" sz="1800" dirty="0" smtClean="0">
                <a:solidFill>
                  <a:schemeClr val="tx2"/>
                </a:solidFill>
              </a:rPr>
              <a:t>. 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35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444" y="6096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Любовь к Родине начинается с любви к природе». Именно под этим лозунгом детское экологическое движение  страны проводит все мероприятия, которые направлены на то, чтобы наши дети научились любить Родину через любовь к окружающему миру.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    Дело в том, что заложить любовь к Родине, к родному краю, к родной природе, к людям можно только в младшем возрасте. Потом поменять мировоззрение, изменить представления и взгляды человека на окружающее необычайно сложно. Именно поэтому важно своевременно  развивать экологическое сознание маленькой личности. Экологическое образование в системе дошкольного воспитания имеет большое значение, как начальная ступень системы непрерывного и всеобщего экологического образования. Результативность деятельности в системе дошкольного образования дает хороший задел для последующих за ней ступеней системы экологического образования.                        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    Экологическое образование начинается со знакомства с объектами ближайшего окружения, с которыми ребенок сталкивается каждый день. В любом городе, поселке можно найти интересные для наблюдений природные объекты: деревья, травы, насекомых, птиц. Огромную роль в экологическом образовании детей дошкольного возраста играет практическая, исследовательская деятельность.  В нашем детском саду детские исследовательские проекты, исследовательские работы, развивающие исследовательские занятия практикуются не первый год. Педагоги считают, что, если ребенок хотя бы раз в дошкольном возрасте участвовал в исследовании окружающих объектов, то успех в дальнейшей учебе в школе обеспечен. В процессе  проектной деятельности  ребенок получает конкретные познавательные  навыки: учится наблюдать, рассуждать, планировать работу, учится прогнозировать результат, экспериментировать, сравнивать, анализировать, делать выводы и обобщения, словом развивает познавательные способности.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4844" y="25146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рисование плаката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«Берегите деревья»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«Поможем птицам зимой».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совместно с родителями изготавливают кормушки для птиц.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4"/>
          <p:cNvSpPr>
            <a:spLocks noGrp="1"/>
          </p:cNvSpPr>
          <p:nvPr>
            <p:ph sz="quarter" idx="3"/>
          </p:nvPr>
        </p:nvSpPr>
        <p:spPr>
          <a:xfrm>
            <a:off x="781844" y="2133600"/>
            <a:ext cx="8948113" cy="29502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Мини проект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«Поможем Зеленой Елочке».</a:t>
            </a:r>
          </a:p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формирование у подрастающего поколения ответственного отношения к природным богатствам родного края, повышение творческой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активности и природоохранной деятельности детей.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формировать первоначальные умения и навыки экологически грамотного поведения детей в природе;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развивать познавательный интерес к миру природы;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развивать умение правильно взаимодействовать с природой;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способствовать развитию творческих способностей, воображению детей.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воспитывать бережное отношение к хвойным деревьям, желание сохранить их растущими в ближайшем окружении: на участке, в лесу.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способствовать включению семьи в процесс реализации проекта по формированию экологической культуры.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привлечь внимание жителей нашего города к проблеме сохранения хвойных деревьев в период предновогодних и новогодних праздников.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31" y="293346"/>
            <a:ext cx="9361826" cy="11544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на луг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Дюймовочке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20532" y="1228708"/>
            <a:ext cx="4606000" cy="530628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Задачи:</a:t>
            </a:r>
          </a:p>
          <a:p>
            <a:pPr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Сформировать представления о роли насекомых в жизни растений. 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Учить детей использовать имеющиеся знания о природе, установления взаимосвязей между растениями и животными луга.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Учить осознанно, применять знания о правилах поведения на лугу.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Воспитывать любовь к природе, желание беречь цветы.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Воспитывать в детях чувства красоты и приволья лугов, наполненных ароматом трав.</a:t>
            </a:r>
          </a:p>
          <a:p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5444" y="1295400"/>
            <a:ext cx="27813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658644" y="3505201"/>
            <a:ext cx="4495800" cy="26186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детей с понятием «почва»  на основе  опытов, её составом и ценностью  для всех обитателей растительного и животного мира Земли.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КАКИЕ СУВЕНИРЫ ПРИВЕЗТИ ИЗ ПОЕЗДКИ? . Автобусные туры, круизы по Европе от Бон Тур ВКонтак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48" y="5315316"/>
            <a:ext cx="2361084" cy="1690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05644" y="762000"/>
            <a:ext cx="9525000" cy="55144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Экскурсия на луг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Мини проект 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«Посадим  цветы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Дюймовочки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Воспитывать любовь к природе, бережное и заботливое отношение к растениям.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Учить различать название цветов.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о том, что под влиянием тепла и влаги быстро растут цветы.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Викторина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родителями  </a:t>
            </a:r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Станем юными защитниками природы».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974" y="228576"/>
            <a:ext cx="9361826" cy="17728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Заключительный праздник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«Планета Земля - наш общий Дом»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16" y="1929408"/>
            <a:ext cx="5614814" cy="446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48" y="1497360"/>
            <a:ext cx="95975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по  проекту начинается с постановки проблемы,  которая вытекает или из вопросов детей, или в ходе совместной деятельности  педагога с детьми.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Так, работая по программе С.Н. Николаевой «Юный эколог» мы встретились с такой проблемой: небольшой объем часов в учебном плане, выделяемых для изучения природного мира. При всём этом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нужного результата невозможно достичь   только на занятии. А проект открывает большие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возможности для развития экологического кругозора и экологической культуры детей дошкольного возраста.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по проекту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Земля-наш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общий дом» рассчитана на год.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47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05644" y="1706880"/>
            <a:ext cx="9067800" cy="25603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у детей осознанного отношения к  живой и неживой природе, окружающему миру.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4644" y="714375"/>
            <a:ext cx="3208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1. Научить детей вести наблюдения за объектами живой и неживой природы.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Научить конкретным способам экспериментирования и исследования объектов природы.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3. Развивать умение делать выводы и умозаключения, устанавливая причинно-следственные связи между объектами природы.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4. Научить проводить простейшие опыты с природными объектами, используя правила безопасности.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5. Воспитывать навыки экологически безопасного поведения в природе, выполняя правила безопасного труда в природе.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6. Воспитывать чувство сопереживания  и желания помочь нуждающимся объектам природы: растениям, насекомым, животным, рыбам, птицам, человеку.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668" y="1085832"/>
            <a:ext cx="785818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 по проекту: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родителей с проектом на  родительском собрании;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дидактических игр по экологическому воспитанию;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художественной и научной литературы;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 с родителями на экологическую тематику;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мини проектов, акций, праздников,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совместных мероприятий с родителями;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    Оформление наглядных материалов (стенды, буклеты, памятки, стенгазеты).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2972" y="914400"/>
            <a:ext cx="719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делится на несколько этапов: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1. Путешествие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Звездочетом и Незнайкой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444" y="609600"/>
            <a:ext cx="1676400" cy="232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4"/>
          <p:cNvSpPr>
            <a:spLocks noGrp="1"/>
          </p:cNvSpPr>
          <p:nvPr>
            <p:ph sz="quarter" idx="3"/>
          </p:nvPr>
        </p:nvSpPr>
        <p:spPr>
          <a:xfrm>
            <a:off x="4439444" y="3124200"/>
            <a:ext cx="2288831" cy="1200995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Познакомить с атмосферой Земли. Формировать представление о воздухе и его свойствах, закрепить знания детей о свойствах воздуха, расширить представления о значимости его в жизни человека, растений, животных.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4"/>
          <p:cNvSpPr>
            <a:spLocks noGrp="1"/>
          </p:cNvSpPr>
          <p:nvPr>
            <p:ph sz="quarter" idx="3"/>
          </p:nvPr>
        </p:nvSpPr>
        <p:spPr>
          <a:xfrm>
            <a:off x="6649244" y="3048000"/>
            <a:ext cx="2623512" cy="152400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Закреплять знания, что большая часть Земли покрыта соленой водой- океанами и морями. Посреди океанов есть суша , твердь –это материки. На опыте показать, как Солнце влияет на материки.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4"/>
          <p:cNvSpPr>
            <a:spLocks noGrp="1"/>
          </p:cNvSpPr>
          <p:nvPr>
            <p:ph sz="quarter" idx="3"/>
          </p:nvPr>
        </p:nvSpPr>
        <p:spPr>
          <a:xfrm>
            <a:off x="629444" y="3048000"/>
            <a:ext cx="1752600" cy="112479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Познакомить с планетами солнечной системы.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4"/>
          <p:cNvSpPr>
            <a:spLocks noGrp="1"/>
          </p:cNvSpPr>
          <p:nvPr>
            <p:ph sz="quarter" idx="3"/>
          </p:nvPr>
        </p:nvSpPr>
        <p:spPr>
          <a:xfrm>
            <a:off x="2610644" y="3124200"/>
            <a:ext cx="1785313" cy="1124795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Через опыты закреплять знания детей о том, что такое : год, день и ночь, сутки, времена года.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одержимое 30"/>
          <p:cNvSpPr>
            <a:spLocks noGrp="1"/>
          </p:cNvSpPr>
          <p:nvPr>
            <p:ph sz="quarter" idx="3"/>
          </p:nvPr>
        </p:nvSpPr>
        <p:spPr>
          <a:xfrm>
            <a:off x="952972" y="2289448"/>
            <a:ext cx="16764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67644" y="6096000"/>
            <a:ext cx="7620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Викторина от Звездочета совместно с родителями. Дети с родителями рисуют плакат «Сделаем воздух чище».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Веселые приключения Незнайки в Харьковский Областной Театр для Детей и Юношества, 1 января 1970 - Афиша Харькова, Театр - Развл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6" y="4092029"/>
            <a:ext cx="1603624" cy="2003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31" y="293346"/>
            <a:ext cx="7271713" cy="1219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океанам и морям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капитаном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Врунгелем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00844" y="2743200"/>
            <a:ext cx="8991600" cy="25146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Задачи:</a:t>
            </a:r>
          </a:p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Формировать представления детей о  океанах, морях, рек, озер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их обитателях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представление о воде и ее свойствах, закрепить знания детей о свойствах воды, расширить представления о значимости ее в жизни человека, растений, животных.</a:t>
            </a:r>
          </a:p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24" y="849288"/>
            <a:ext cx="1676400" cy="212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2444" y="5638800"/>
            <a:ext cx="63246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Праздник «Бесценная и всем необходимая вода».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3.Путешествие по материкам.</a:t>
            </a:r>
            <a:br>
              <a:rPr lang="ru-RU" sz="36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Путешествие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Северной и Южной Америке с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Карлсоном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8956" y="3225552"/>
            <a:ext cx="69429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Дать детям элементарное представление об особенностях географического положения Америки (Северной и Южной)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Сформировать у детей представления о взаимосвязях, взаимодействии и взаимозависимости живых организмов со средой обитания.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Выяснить, какие комнатные растения прибыли из Америки.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3669" y="1438090"/>
            <a:ext cx="2135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996" y="1641376"/>
            <a:ext cx="1230178" cy="140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270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756</Words>
  <Application>Microsoft Office PowerPoint</Application>
  <PresentationFormat>Произвольный</PresentationFormat>
  <Paragraphs>138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Задачи проекта:</vt:lpstr>
      <vt:lpstr>Слайд 6</vt:lpstr>
      <vt:lpstr>Слайд 7</vt:lpstr>
      <vt:lpstr>  2.Путешествие по океанам и морям  с капитаном Врунгелем </vt:lpstr>
      <vt:lpstr> 3.Путешествие по материкам. Путешествие по Северной и Южной Америке с Карлсоном. </vt:lpstr>
      <vt:lpstr>Пополнить с помощью родителей природный уголок растениями из Америки.</vt:lpstr>
      <vt:lpstr>Путешествие по Африке с обезьянкой</vt:lpstr>
      <vt:lpstr>Пополнить с помощью родителей природный уголок растениями из Африки.</vt:lpstr>
      <vt:lpstr>Путешествие по Австралии с кенгуру</vt:lpstr>
      <vt:lpstr>Пополнить с помощью родителей природный уголок растениями из Африки.</vt:lpstr>
      <vt:lpstr>Путешествие по Антарктиде пингвином ЛО-ЛО </vt:lpstr>
      <vt:lpstr>Путешествие по Евразии с Кузей</vt:lpstr>
      <vt:lpstr>Пополнить с помощью родителей природный уголок растениями из Евразии.</vt:lpstr>
      <vt:lpstr>Совместное мероприятие с родителями   «Через добрые дела можно стать юным экологом».  Создание плаката  «Бережное отношение к природе».</vt:lpstr>
      <vt:lpstr>4.Моя Родина – Россия</vt:lpstr>
      <vt:lpstr> Коллективное рисование плаката  «Берегите деревья» Акция «Поможем птицам зимой». Дети совместно с родителями изготавливают кормушки для птиц.</vt:lpstr>
      <vt:lpstr>Путешествие на луг к Дюймовочке</vt:lpstr>
      <vt:lpstr>Слайд 22</vt:lpstr>
      <vt:lpstr>Заключительный праздник  «Планета Земля - наш общий Дом»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Владелец</cp:lastModifiedBy>
  <cp:revision>120</cp:revision>
  <cp:lastPrinted>2013-04-23T16:58:30Z</cp:lastPrinted>
  <dcterms:modified xsi:type="dcterms:W3CDTF">2015-04-24T15:45:53Z</dcterms:modified>
</cp:coreProperties>
</file>