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1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47C-4F50-4E4B-A3C9-EBA82192AC9E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758-472B-4ECC-98FE-A8F03CADD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47C-4F50-4E4B-A3C9-EBA82192AC9E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758-472B-4ECC-98FE-A8F03CADD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47C-4F50-4E4B-A3C9-EBA82192AC9E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758-472B-4ECC-98FE-A8F03CADD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47C-4F50-4E4B-A3C9-EBA82192AC9E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758-472B-4ECC-98FE-A8F03CADD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47C-4F50-4E4B-A3C9-EBA82192AC9E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758-472B-4ECC-98FE-A8F03CADD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47C-4F50-4E4B-A3C9-EBA82192AC9E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758-472B-4ECC-98FE-A8F03CADD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47C-4F50-4E4B-A3C9-EBA82192AC9E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758-472B-4ECC-98FE-A8F03CADD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47C-4F50-4E4B-A3C9-EBA82192AC9E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758-472B-4ECC-98FE-A8F03CADD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47C-4F50-4E4B-A3C9-EBA82192AC9E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758-472B-4ECC-98FE-A8F03CADD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47C-4F50-4E4B-A3C9-EBA82192AC9E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758-472B-4ECC-98FE-A8F03CADD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D47C-4F50-4E4B-A3C9-EBA82192AC9E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758-472B-4ECC-98FE-A8F03CADD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D47C-4F50-4E4B-A3C9-EBA82192AC9E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1758-472B-4ECC-98FE-A8F03CADD1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P10202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7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7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7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4642204_LESNIE_PRAVILA_kopi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7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5072066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642204_LESNIE_PRAVILA_kopi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7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4642204_LESNIE_PRAVILA_kopi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288049">
            <a:off x="387569" y="1758369"/>
            <a:ext cx="35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Спасибо за внимание!</a:t>
            </a:r>
            <a:endParaRPr lang="ru-RU" sz="4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90b61c5f515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3991">
            <a:off x="1000100" y="3071810"/>
            <a:ext cx="3009907" cy="297656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www</cp:lastModifiedBy>
  <cp:revision>1</cp:revision>
  <dcterms:created xsi:type="dcterms:W3CDTF">2014-03-25T10:29:46Z</dcterms:created>
  <dcterms:modified xsi:type="dcterms:W3CDTF">2014-03-25T10:30:05Z</dcterms:modified>
</cp:coreProperties>
</file>