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1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7661-29EC-4909-9BEE-400DE2EE5401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A5195-A22D-4F55-9DC4-6CCF75605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7661-29EC-4909-9BEE-400DE2EE5401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A5195-A22D-4F55-9DC4-6CCF75605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7661-29EC-4909-9BEE-400DE2EE5401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A5195-A22D-4F55-9DC4-6CCF75605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7661-29EC-4909-9BEE-400DE2EE5401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A5195-A22D-4F55-9DC4-6CCF75605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7661-29EC-4909-9BEE-400DE2EE5401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A5195-A22D-4F55-9DC4-6CCF75605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7661-29EC-4909-9BEE-400DE2EE5401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A5195-A22D-4F55-9DC4-6CCF75605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7661-29EC-4909-9BEE-400DE2EE5401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A5195-A22D-4F55-9DC4-6CCF75605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7661-29EC-4909-9BEE-400DE2EE5401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A5195-A22D-4F55-9DC4-6CCF75605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7661-29EC-4909-9BEE-400DE2EE5401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A5195-A22D-4F55-9DC4-6CCF75605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7661-29EC-4909-9BEE-400DE2EE5401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A5195-A22D-4F55-9DC4-6CCF75605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7661-29EC-4909-9BEE-400DE2EE5401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A5195-A22D-4F55-9DC4-6CCF75605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C7661-29EC-4909-9BEE-400DE2EE5401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A5195-A22D-4F55-9DC4-6CCF75605F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P102019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P102021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P102019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P102019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P10202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P10202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P10202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P10202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P10202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P10202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</dc:creator>
  <cp:lastModifiedBy>www</cp:lastModifiedBy>
  <cp:revision>1</cp:revision>
  <dcterms:created xsi:type="dcterms:W3CDTF">2014-03-25T10:28:54Z</dcterms:created>
  <dcterms:modified xsi:type="dcterms:W3CDTF">2014-03-25T10:29:20Z</dcterms:modified>
</cp:coreProperties>
</file>