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1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895C-0826-4068-B658-67AAAE408E6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CC1E-B038-488A-BBA2-3FD28D7B8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895C-0826-4068-B658-67AAAE408E6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CC1E-B038-488A-BBA2-3FD28D7B8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895C-0826-4068-B658-67AAAE408E6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CC1E-B038-488A-BBA2-3FD28D7B8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895C-0826-4068-B658-67AAAE408E6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CC1E-B038-488A-BBA2-3FD28D7B8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895C-0826-4068-B658-67AAAE408E6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CC1E-B038-488A-BBA2-3FD28D7B8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895C-0826-4068-B658-67AAAE408E6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CC1E-B038-488A-BBA2-3FD28D7B8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895C-0826-4068-B658-67AAAE408E6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CC1E-B038-488A-BBA2-3FD28D7B8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895C-0826-4068-B658-67AAAE408E6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CC1E-B038-488A-BBA2-3FD28D7B8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895C-0826-4068-B658-67AAAE408E6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CC1E-B038-488A-BBA2-3FD28D7B8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895C-0826-4068-B658-67AAAE408E6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CC1E-B038-488A-BBA2-3FD28D7B8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895C-0826-4068-B658-67AAAE408E6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CC1E-B038-488A-BBA2-3FD28D7B8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895C-0826-4068-B658-67AAAE408E61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ACC1E-B038-488A-BBA2-3FD28D7B86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642204_LESNIE_PRAVILA_kopi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338471">
            <a:off x="4656243" y="1925361"/>
            <a:ext cx="4132863" cy="408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Georgia" pitchFamily="18" charset="0"/>
              </a:rPr>
              <a:t>Правила движения соблюдай всегда, </a:t>
            </a:r>
            <a:br>
              <a:rPr lang="ru-RU" sz="3600" b="1" i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Georgia" pitchFamily="18" charset="0"/>
              </a:rPr>
              <a:t>Чтоб не приключилась на улице беда!</a:t>
            </a:r>
            <a:endParaRPr lang="ru-RU" sz="3600" b="1" i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11" name="Рисунок 10" descr="GA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80131" flipH="1">
            <a:off x="7432474" y="1106899"/>
            <a:ext cx="1428760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7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P10202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6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6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66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7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69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7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www</cp:lastModifiedBy>
  <cp:revision>1</cp:revision>
  <dcterms:created xsi:type="dcterms:W3CDTF">2014-03-25T10:27:04Z</dcterms:created>
  <dcterms:modified xsi:type="dcterms:W3CDTF">2014-03-25T10:27:24Z</dcterms:modified>
</cp:coreProperties>
</file>