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DC3D8-18FA-4634-AE00-B4F196110562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4164B85-7F7C-4EEB-8960-34BBC17A050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76247BB-8046-476F-A64A-8F687B5C5895}" type="parTrans" cxnId="{BF1166A2-20CB-4A25-A9F6-99E1820BE1C5}">
      <dgm:prSet/>
      <dgm:spPr/>
      <dgm:t>
        <a:bodyPr/>
        <a:lstStyle/>
        <a:p>
          <a:endParaRPr lang="ru-RU"/>
        </a:p>
      </dgm:t>
    </dgm:pt>
    <dgm:pt modelId="{DA802B08-95C4-411F-A4A9-389E50CB6A07}" type="sibTrans" cxnId="{BF1166A2-20CB-4A25-A9F6-99E1820BE1C5}">
      <dgm:prSet/>
      <dgm:spPr/>
      <dgm:t>
        <a:bodyPr/>
        <a:lstStyle/>
        <a:p>
          <a:endParaRPr lang="ru-RU"/>
        </a:p>
      </dgm:t>
    </dgm:pt>
    <dgm:pt modelId="{8FE30A76-FCA6-416F-AB6C-B8CCA5A7A90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Посчитай , нажми на ответ и упадёт звезда.</a:t>
          </a:r>
          <a:endParaRPr lang="ru-RU" sz="2400" b="1" dirty="0">
            <a:solidFill>
              <a:srgbClr val="002060"/>
            </a:solidFill>
          </a:endParaRPr>
        </a:p>
      </dgm:t>
    </dgm:pt>
    <dgm:pt modelId="{1E986C03-FB5D-4402-96B8-BC5F94AD4478}" type="parTrans" cxnId="{14B4F7A2-3EB5-4DCA-8F31-369DCEB7CA00}">
      <dgm:prSet/>
      <dgm:spPr/>
      <dgm:t>
        <a:bodyPr/>
        <a:lstStyle/>
        <a:p>
          <a:endParaRPr lang="ru-RU"/>
        </a:p>
      </dgm:t>
    </dgm:pt>
    <dgm:pt modelId="{1C4DEEA5-ED0E-45A3-8C22-29BF9E86E55A}" type="sibTrans" cxnId="{14B4F7A2-3EB5-4DCA-8F31-369DCEB7CA00}">
      <dgm:prSet/>
      <dgm:spPr/>
      <dgm:t>
        <a:bodyPr/>
        <a:lstStyle/>
        <a:p>
          <a:endParaRPr lang="ru-RU"/>
        </a:p>
      </dgm:t>
    </dgm:pt>
    <dgm:pt modelId="{31302741-3044-4757-88F5-7273BCE28AB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7C890C3-5D01-4951-90FD-824602E30B75}" type="parTrans" cxnId="{0158BE41-DDA6-40AA-89CB-086EE0C5DF38}">
      <dgm:prSet/>
      <dgm:spPr/>
      <dgm:t>
        <a:bodyPr/>
        <a:lstStyle/>
        <a:p>
          <a:endParaRPr lang="ru-RU"/>
        </a:p>
      </dgm:t>
    </dgm:pt>
    <dgm:pt modelId="{69164AD4-D66A-492D-8058-8CDB5DCDEC20}" type="sibTrans" cxnId="{0158BE41-DDA6-40AA-89CB-086EE0C5DF38}">
      <dgm:prSet/>
      <dgm:spPr/>
      <dgm:t>
        <a:bodyPr/>
        <a:lstStyle/>
        <a:p>
          <a:endParaRPr lang="ru-RU"/>
        </a:p>
      </dgm:t>
    </dgm:pt>
    <dgm:pt modelId="{CAB1409D-9C24-43C6-8FE2-139BF5F5E5B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Вернись по стрелке на игровое поле. Продолжай игру.</a:t>
          </a:r>
          <a:endParaRPr lang="ru-RU" sz="2400" b="1" dirty="0">
            <a:solidFill>
              <a:srgbClr val="002060"/>
            </a:solidFill>
          </a:endParaRPr>
        </a:p>
      </dgm:t>
    </dgm:pt>
    <dgm:pt modelId="{77C92464-D5A4-453A-8699-8C343D91BF6B}" type="parTrans" cxnId="{7B89FFC5-62E5-4C36-BAFE-865DD368D78E}">
      <dgm:prSet/>
      <dgm:spPr/>
      <dgm:t>
        <a:bodyPr/>
        <a:lstStyle/>
        <a:p>
          <a:endParaRPr lang="ru-RU"/>
        </a:p>
      </dgm:t>
    </dgm:pt>
    <dgm:pt modelId="{7B32455E-D92B-4DC1-989D-CE8966724813}" type="sibTrans" cxnId="{7B89FFC5-62E5-4C36-BAFE-865DD368D78E}">
      <dgm:prSet/>
      <dgm:spPr/>
      <dgm:t>
        <a:bodyPr/>
        <a:lstStyle/>
        <a:p>
          <a:endParaRPr lang="ru-RU"/>
        </a:p>
      </dgm:t>
    </dgm:pt>
    <dgm:pt modelId="{22F0A62B-E00F-4309-8D8E-1B8E41135AB7}" type="pres">
      <dgm:prSet presAssocID="{B79DC3D8-18FA-4634-AE00-B4F1961105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9AA35-B5DD-4E84-84CA-04921DC6D962}" type="pres">
      <dgm:prSet presAssocID="{E4164B85-7F7C-4EEB-8960-34BBC17A0504}" presName="composite" presStyleCnt="0"/>
      <dgm:spPr/>
    </dgm:pt>
    <dgm:pt modelId="{58BE5CB3-9BD7-44C4-BC76-A57DC9DD953A}" type="pres">
      <dgm:prSet presAssocID="{E4164B85-7F7C-4EEB-8960-34BBC17A050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6453B-D96B-4D9C-838C-02662F302895}" type="pres">
      <dgm:prSet presAssocID="{E4164B85-7F7C-4EEB-8960-34BBC17A050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16D17-26CD-4FC8-A228-93E8F5356311}" type="pres">
      <dgm:prSet presAssocID="{DA802B08-95C4-411F-A4A9-389E50CB6A07}" presName="sp" presStyleCnt="0"/>
      <dgm:spPr/>
    </dgm:pt>
    <dgm:pt modelId="{18E78CA7-D7AC-469B-A943-CB45BA224A02}" type="pres">
      <dgm:prSet presAssocID="{31302741-3044-4757-88F5-7273BCE28AB5}" presName="composite" presStyleCnt="0"/>
      <dgm:spPr/>
    </dgm:pt>
    <dgm:pt modelId="{F1E0506F-456D-4A13-8F7A-76B1FB3E7E24}" type="pres">
      <dgm:prSet presAssocID="{31302741-3044-4757-88F5-7273BCE28AB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CC8F8-228D-4470-8E07-BE29E9DD3470}" type="pres">
      <dgm:prSet presAssocID="{31302741-3044-4757-88F5-7273BCE28AB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506FA8-D400-4214-9528-4A764403F29A}" type="presOf" srcId="{31302741-3044-4757-88F5-7273BCE28AB5}" destId="{F1E0506F-456D-4A13-8F7A-76B1FB3E7E24}" srcOrd="0" destOrd="0" presId="urn:microsoft.com/office/officeart/2005/8/layout/chevron2"/>
    <dgm:cxn modelId="{6F42C1CC-DAA3-4859-9E22-2357C594F5B2}" type="presOf" srcId="{CAB1409D-9C24-43C6-8FE2-139BF5F5E5B3}" destId="{02CCC8F8-228D-4470-8E07-BE29E9DD3470}" srcOrd="0" destOrd="0" presId="urn:microsoft.com/office/officeart/2005/8/layout/chevron2"/>
    <dgm:cxn modelId="{14B4F7A2-3EB5-4DCA-8F31-369DCEB7CA00}" srcId="{E4164B85-7F7C-4EEB-8960-34BBC17A0504}" destId="{8FE30A76-FCA6-416F-AB6C-B8CCA5A7A90D}" srcOrd="0" destOrd="0" parTransId="{1E986C03-FB5D-4402-96B8-BC5F94AD4478}" sibTransId="{1C4DEEA5-ED0E-45A3-8C22-29BF9E86E55A}"/>
    <dgm:cxn modelId="{BF1166A2-20CB-4A25-A9F6-99E1820BE1C5}" srcId="{B79DC3D8-18FA-4634-AE00-B4F196110562}" destId="{E4164B85-7F7C-4EEB-8960-34BBC17A0504}" srcOrd="0" destOrd="0" parTransId="{876247BB-8046-476F-A64A-8F687B5C5895}" sibTransId="{DA802B08-95C4-411F-A4A9-389E50CB6A07}"/>
    <dgm:cxn modelId="{0158BE41-DDA6-40AA-89CB-086EE0C5DF38}" srcId="{B79DC3D8-18FA-4634-AE00-B4F196110562}" destId="{31302741-3044-4757-88F5-7273BCE28AB5}" srcOrd="1" destOrd="0" parTransId="{B7C890C3-5D01-4951-90FD-824602E30B75}" sibTransId="{69164AD4-D66A-492D-8058-8CDB5DCDEC20}"/>
    <dgm:cxn modelId="{08EFADFA-6CDC-405F-9D49-096C10257DC3}" type="presOf" srcId="{8FE30A76-FCA6-416F-AB6C-B8CCA5A7A90D}" destId="{5DE6453B-D96B-4D9C-838C-02662F302895}" srcOrd="0" destOrd="0" presId="urn:microsoft.com/office/officeart/2005/8/layout/chevron2"/>
    <dgm:cxn modelId="{74E4F717-4CA2-474D-8164-BB8FA54D5197}" type="presOf" srcId="{B79DC3D8-18FA-4634-AE00-B4F196110562}" destId="{22F0A62B-E00F-4309-8D8E-1B8E41135AB7}" srcOrd="0" destOrd="0" presId="urn:microsoft.com/office/officeart/2005/8/layout/chevron2"/>
    <dgm:cxn modelId="{5C7A9862-11B6-40CF-B3D0-602D461A8390}" type="presOf" srcId="{E4164B85-7F7C-4EEB-8960-34BBC17A0504}" destId="{58BE5CB3-9BD7-44C4-BC76-A57DC9DD953A}" srcOrd="0" destOrd="0" presId="urn:microsoft.com/office/officeart/2005/8/layout/chevron2"/>
    <dgm:cxn modelId="{7B89FFC5-62E5-4C36-BAFE-865DD368D78E}" srcId="{31302741-3044-4757-88F5-7273BCE28AB5}" destId="{CAB1409D-9C24-43C6-8FE2-139BF5F5E5B3}" srcOrd="0" destOrd="0" parTransId="{77C92464-D5A4-453A-8699-8C343D91BF6B}" sibTransId="{7B32455E-D92B-4DC1-989D-CE8966724813}"/>
    <dgm:cxn modelId="{30170994-ED83-4BC7-93F7-DCFC915AE61D}" type="presParOf" srcId="{22F0A62B-E00F-4309-8D8E-1B8E41135AB7}" destId="{6A89AA35-B5DD-4E84-84CA-04921DC6D962}" srcOrd="0" destOrd="0" presId="urn:microsoft.com/office/officeart/2005/8/layout/chevron2"/>
    <dgm:cxn modelId="{85F384BC-3A10-403A-9B69-9A3A9C823DC4}" type="presParOf" srcId="{6A89AA35-B5DD-4E84-84CA-04921DC6D962}" destId="{58BE5CB3-9BD7-44C4-BC76-A57DC9DD953A}" srcOrd="0" destOrd="0" presId="urn:microsoft.com/office/officeart/2005/8/layout/chevron2"/>
    <dgm:cxn modelId="{8FCCF78E-FEF1-4ED6-9D0A-8909A3B7CB0E}" type="presParOf" srcId="{6A89AA35-B5DD-4E84-84CA-04921DC6D962}" destId="{5DE6453B-D96B-4D9C-838C-02662F302895}" srcOrd="1" destOrd="0" presId="urn:microsoft.com/office/officeart/2005/8/layout/chevron2"/>
    <dgm:cxn modelId="{35A44E15-824B-499F-BFC5-EDA344630B9F}" type="presParOf" srcId="{22F0A62B-E00F-4309-8D8E-1B8E41135AB7}" destId="{DE016D17-26CD-4FC8-A228-93E8F5356311}" srcOrd="1" destOrd="0" presId="urn:microsoft.com/office/officeart/2005/8/layout/chevron2"/>
    <dgm:cxn modelId="{39ED466B-61C3-48B7-8D19-7823E2275111}" type="presParOf" srcId="{22F0A62B-E00F-4309-8D8E-1B8E41135AB7}" destId="{18E78CA7-D7AC-469B-A943-CB45BA224A02}" srcOrd="2" destOrd="0" presId="urn:microsoft.com/office/officeart/2005/8/layout/chevron2"/>
    <dgm:cxn modelId="{CCA4067B-AADA-4433-B220-4ED448DB28AE}" type="presParOf" srcId="{18E78CA7-D7AC-469B-A943-CB45BA224A02}" destId="{F1E0506F-456D-4A13-8F7A-76B1FB3E7E24}" srcOrd="0" destOrd="0" presId="urn:microsoft.com/office/officeart/2005/8/layout/chevron2"/>
    <dgm:cxn modelId="{0B1E4881-F6F3-47B8-94A6-83940189273C}" type="presParOf" srcId="{18E78CA7-D7AC-469B-A943-CB45BA224A02}" destId="{02CCC8F8-228D-4470-8E07-BE29E9DD3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9DC3D8-18FA-4634-AE00-B4F196110562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4164B85-7F7C-4EEB-8960-34BBC17A050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76247BB-8046-476F-A64A-8F687B5C5895}" type="parTrans" cxnId="{BF1166A2-20CB-4A25-A9F6-99E1820BE1C5}">
      <dgm:prSet/>
      <dgm:spPr/>
      <dgm:t>
        <a:bodyPr/>
        <a:lstStyle/>
        <a:p>
          <a:endParaRPr lang="ru-RU"/>
        </a:p>
      </dgm:t>
    </dgm:pt>
    <dgm:pt modelId="{DA802B08-95C4-411F-A4A9-389E50CB6A07}" type="sibTrans" cxnId="{BF1166A2-20CB-4A25-A9F6-99E1820BE1C5}">
      <dgm:prSet/>
      <dgm:spPr/>
      <dgm:t>
        <a:bodyPr/>
        <a:lstStyle/>
        <a:p>
          <a:endParaRPr lang="ru-RU"/>
        </a:p>
      </dgm:t>
    </dgm:pt>
    <dgm:pt modelId="{8FE30A76-FCA6-416F-AB6C-B8CCA5A7A90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Посчитай , нажми на ответ и упадёт с дерева листок.</a:t>
          </a:r>
          <a:endParaRPr lang="ru-RU" sz="2400" b="1" dirty="0">
            <a:solidFill>
              <a:srgbClr val="002060"/>
            </a:solidFill>
          </a:endParaRPr>
        </a:p>
      </dgm:t>
    </dgm:pt>
    <dgm:pt modelId="{1E986C03-FB5D-4402-96B8-BC5F94AD4478}" type="parTrans" cxnId="{14B4F7A2-3EB5-4DCA-8F31-369DCEB7CA00}">
      <dgm:prSet/>
      <dgm:spPr/>
      <dgm:t>
        <a:bodyPr/>
        <a:lstStyle/>
        <a:p>
          <a:endParaRPr lang="ru-RU"/>
        </a:p>
      </dgm:t>
    </dgm:pt>
    <dgm:pt modelId="{1C4DEEA5-ED0E-45A3-8C22-29BF9E86E55A}" type="sibTrans" cxnId="{14B4F7A2-3EB5-4DCA-8F31-369DCEB7CA00}">
      <dgm:prSet/>
      <dgm:spPr/>
      <dgm:t>
        <a:bodyPr/>
        <a:lstStyle/>
        <a:p>
          <a:endParaRPr lang="ru-RU"/>
        </a:p>
      </dgm:t>
    </dgm:pt>
    <dgm:pt modelId="{31302741-3044-4757-88F5-7273BCE28AB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7C890C3-5D01-4951-90FD-824602E30B75}" type="parTrans" cxnId="{0158BE41-DDA6-40AA-89CB-086EE0C5DF38}">
      <dgm:prSet/>
      <dgm:spPr/>
      <dgm:t>
        <a:bodyPr/>
        <a:lstStyle/>
        <a:p>
          <a:endParaRPr lang="ru-RU"/>
        </a:p>
      </dgm:t>
    </dgm:pt>
    <dgm:pt modelId="{69164AD4-D66A-492D-8058-8CDB5DCDEC20}" type="sibTrans" cxnId="{0158BE41-DDA6-40AA-89CB-086EE0C5DF38}">
      <dgm:prSet/>
      <dgm:spPr/>
      <dgm:t>
        <a:bodyPr/>
        <a:lstStyle/>
        <a:p>
          <a:endParaRPr lang="ru-RU"/>
        </a:p>
      </dgm:t>
    </dgm:pt>
    <dgm:pt modelId="{CAB1409D-9C24-43C6-8FE2-139BF5F5E5B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Вернись по стрелке на игровое поле. Продолжай игру.</a:t>
          </a:r>
          <a:endParaRPr lang="ru-RU" sz="2400" b="1" dirty="0">
            <a:solidFill>
              <a:srgbClr val="002060"/>
            </a:solidFill>
          </a:endParaRPr>
        </a:p>
      </dgm:t>
    </dgm:pt>
    <dgm:pt modelId="{77C92464-D5A4-453A-8699-8C343D91BF6B}" type="parTrans" cxnId="{7B89FFC5-62E5-4C36-BAFE-865DD368D78E}">
      <dgm:prSet/>
      <dgm:spPr/>
      <dgm:t>
        <a:bodyPr/>
        <a:lstStyle/>
        <a:p>
          <a:endParaRPr lang="ru-RU"/>
        </a:p>
      </dgm:t>
    </dgm:pt>
    <dgm:pt modelId="{7B32455E-D92B-4DC1-989D-CE8966724813}" type="sibTrans" cxnId="{7B89FFC5-62E5-4C36-BAFE-865DD368D78E}">
      <dgm:prSet/>
      <dgm:spPr/>
      <dgm:t>
        <a:bodyPr/>
        <a:lstStyle/>
        <a:p>
          <a:endParaRPr lang="ru-RU"/>
        </a:p>
      </dgm:t>
    </dgm:pt>
    <dgm:pt modelId="{22F0A62B-E00F-4309-8D8E-1B8E41135AB7}" type="pres">
      <dgm:prSet presAssocID="{B79DC3D8-18FA-4634-AE00-B4F1961105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9AA35-B5DD-4E84-84CA-04921DC6D962}" type="pres">
      <dgm:prSet presAssocID="{E4164B85-7F7C-4EEB-8960-34BBC17A0504}" presName="composite" presStyleCnt="0"/>
      <dgm:spPr/>
    </dgm:pt>
    <dgm:pt modelId="{58BE5CB3-9BD7-44C4-BC76-A57DC9DD953A}" type="pres">
      <dgm:prSet presAssocID="{E4164B85-7F7C-4EEB-8960-34BBC17A050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6453B-D96B-4D9C-838C-02662F302895}" type="pres">
      <dgm:prSet presAssocID="{E4164B85-7F7C-4EEB-8960-34BBC17A050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16D17-26CD-4FC8-A228-93E8F5356311}" type="pres">
      <dgm:prSet presAssocID="{DA802B08-95C4-411F-A4A9-389E50CB6A07}" presName="sp" presStyleCnt="0"/>
      <dgm:spPr/>
    </dgm:pt>
    <dgm:pt modelId="{18E78CA7-D7AC-469B-A943-CB45BA224A02}" type="pres">
      <dgm:prSet presAssocID="{31302741-3044-4757-88F5-7273BCE28AB5}" presName="composite" presStyleCnt="0"/>
      <dgm:spPr/>
    </dgm:pt>
    <dgm:pt modelId="{F1E0506F-456D-4A13-8F7A-76B1FB3E7E24}" type="pres">
      <dgm:prSet presAssocID="{31302741-3044-4757-88F5-7273BCE28AB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CC8F8-228D-4470-8E07-BE29E9DD3470}" type="pres">
      <dgm:prSet presAssocID="{31302741-3044-4757-88F5-7273BCE28AB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71BA70-1041-4B98-9E18-9F5D5DB97526}" type="presOf" srcId="{E4164B85-7F7C-4EEB-8960-34BBC17A0504}" destId="{58BE5CB3-9BD7-44C4-BC76-A57DC9DD953A}" srcOrd="0" destOrd="0" presId="urn:microsoft.com/office/officeart/2005/8/layout/chevron2"/>
    <dgm:cxn modelId="{BF1166A2-20CB-4A25-A9F6-99E1820BE1C5}" srcId="{B79DC3D8-18FA-4634-AE00-B4F196110562}" destId="{E4164B85-7F7C-4EEB-8960-34BBC17A0504}" srcOrd="0" destOrd="0" parTransId="{876247BB-8046-476F-A64A-8F687B5C5895}" sibTransId="{DA802B08-95C4-411F-A4A9-389E50CB6A07}"/>
    <dgm:cxn modelId="{14B4F7A2-3EB5-4DCA-8F31-369DCEB7CA00}" srcId="{E4164B85-7F7C-4EEB-8960-34BBC17A0504}" destId="{8FE30A76-FCA6-416F-AB6C-B8CCA5A7A90D}" srcOrd="0" destOrd="0" parTransId="{1E986C03-FB5D-4402-96B8-BC5F94AD4478}" sibTransId="{1C4DEEA5-ED0E-45A3-8C22-29BF9E86E55A}"/>
    <dgm:cxn modelId="{D5F3B95C-7697-4D85-9664-C5140E8AAC3D}" type="presOf" srcId="{8FE30A76-FCA6-416F-AB6C-B8CCA5A7A90D}" destId="{5DE6453B-D96B-4D9C-838C-02662F302895}" srcOrd="0" destOrd="0" presId="urn:microsoft.com/office/officeart/2005/8/layout/chevron2"/>
    <dgm:cxn modelId="{7B89FFC5-62E5-4C36-BAFE-865DD368D78E}" srcId="{31302741-3044-4757-88F5-7273BCE28AB5}" destId="{CAB1409D-9C24-43C6-8FE2-139BF5F5E5B3}" srcOrd="0" destOrd="0" parTransId="{77C92464-D5A4-453A-8699-8C343D91BF6B}" sibTransId="{7B32455E-D92B-4DC1-989D-CE8966724813}"/>
    <dgm:cxn modelId="{0158BE41-DDA6-40AA-89CB-086EE0C5DF38}" srcId="{B79DC3D8-18FA-4634-AE00-B4F196110562}" destId="{31302741-3044-4757-88F5-7273BCE28AB5}" srcOrd="1" destOrd="0" parTransId="{B7C890C3-5D01-4951-90FD-824602E30B75}" sibTransId="{69164AD4-D66A-492D-8058-8CDB5DCDEC20}"/>
    <dgm:cxn modelId="{598CFB06-48C6-4354-87C5-1C4A0DB2793F}" type="presOf" srcId="{B79DC3D8-18FA-4634-AE00-B4F196110562}" destId="{22F0A62B-E00F-4309-8D8E-1B8E41135AB7}" srcOrd="0" destOrd="0" presId="urn:microsoft.com/office/officeart/2005/8/layout/chevron2"/>
    <dgm:cxn modelId="{9EDD4A36-764C-4879-80FF-151A82BCD627}" type="presOf" srcId="{31302741-3044-4757-88F5-7273BCE28AB5}" destId="{F1E0506F-456D-4A13-8F7A-76B1FB3E7E24}" srcOrd="0" destOrd="0" presId="urn:microsoft.com/office/officeart/2005/8/layout/chevron2"/>
    <dgm:cxn modelId="{A20DCAE4-E039-4DD6-8A94-54637E9ECA6E}" type="presOf" srcId="{CAB1409D-9C24-43C6-8FE2-139BF5F5E5B3}" destId="{02CCC8F8-228D-4470-8E07-BE29E9DD3470}" srcOrd="0" destOrd="0" presId="urn:microsoft.com/office/officeart/2005/8/layout/chevron2"/>
    <dgm:cxn modelId="{4451596F-F395-4BD6-8A81-FD7DFE4F8677}" type="presParOf" srcId="{22F0A62B-E00F-4309-8D8E-1B8E41135AB7}" destId="{6A89AA35-B5DD-4E84-84CA-04921DC6D962}" srcOrd="0" destOrd="0" presId="urn:microsoft.com/office/officeart/2005/8/layout/chevron2"/>
    <dgm:cxn modelId="{41C82F34-0CA3-4C40-8CD4-A0AAA8361F38}" type="presParOf" srcId="{6A89AA35-B5DD-4E84-84CA-04921DC6D962}" destId="{58BE5CB3-9BD7-44C4-BC76-A57DC9DD953A}" srcOrd="0" destOrd="0" presId="urn:microsoft.com/office/officeart/2005/8/layout/chevron2"/>
    <dgm:cxn modelId="{CD1EDD72-412F-482F-AA65-FCECB4F3CE31}" type="presParOf" srcId="{6A89AA35-B5DD-4E84-84CA-04921DC6D962}" destId="{5DE6453B-D96B-4D9C-838C-02662F302895}" srcOrd="1" destOrd="0" presId="urn:microsoft.com/office/officeart/2005/8/layout/chevron2"/>
    <dgm:cxn modelId="{4A43B1EF-2393-4953-AF59-5FB3FD826F85}" type="presParOf" srcId="{22F0A62B-E00F-4309-8D8E-1B8E41135AB7}" destId="{DE016D17-26CD-4FC8-A228-93E8F5356311}" srcOrd="1" destOrd="0" presId="urn:microsoft.com/office/officeart/2005/8/layout/chevron2"/>
    <dgm:cxn modelId="{15E4923B-B87E-41D8-8DA3-31B9AE7F20BF}" type="presParOf" srcId="{22F0A62B-E00F-4309-8D8E-1B8E41135AB7}" destId="{18E78CA7-D7AC-469B-A943-CB45BA224A02}" srcOrd="2" destOrd="0" presId="urn:microsoft.com/office/officeart/2005/8/layout/chevron2"/>
    <dgm:cxn modelId="{56C43337-CA05-47F1-A075-7730A459497B}" type="presParOf" srcId="{18E78CA7-D7AC-469B-A943-CB45BA224A02}" destId="{F1E0506F-456D-4A13-8F7A-76B1FB3E7E24}" srcOrd="0" destOrd="0" presId="urn:microsoft.com/office/officeart/2005/8/layout/chevron2"/>
    <dgm:cxn modelId="{1751F01F-489A-44EE-9896-8527807535FC}" type="presParOf" srcId="{18E78CA7-D7AC-469B-A943-CB45BA224A02}" destId="{02CCC8F8-228D-4470-8E07-BE29E9DD3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DC3D8-18FA-4634-AE00-B4F196110562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4164B85-7F7C-4EEB-8960-34BBC17A050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76247BB-8046-476F-A64A-8F687B5C5895}" type="parTrans" cxnId="{BF1166A2-20CB-4A25-A9F6-99E1820BE1C5}">
      <dgm:prSet/>
      <dgm:spPr/>
      <dgm:t>
        <a:bodyPr/>
        <a:lstStyle/>
        <a:p>
          <a:endParaRPr lang="ru-RU"/>
        </a:p>
      </dgm:t>
    </dgm:pt>
    <dgm:pt modelId="{DA802B08-95C4-411F-A4A9-389E50CB6A07}" type="sibTrans" cxnId="{BF1166A2-20CB-4A25-A9F6-99E1820BE1C5}">
      <dgm:prSet/>
      <dgm:spPr/>
      <dgm:t>
        <a:bodyPr/>
        <a:lstStyle/>
        <a:p>
          <a:endParaRPr lang="ru-RU"/>
        </a:p>
      </dgm:t>
    </dgm:pt>
    <dgm:pt modelId="{8FE30A76-FCA6-416F-AB6C-B8CCA5A7A90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Посчитай , нажми на ответ и упадёт снежинка .</a:t>
          </a:r>
          <a:endParaRPr lang="ru-RU" sz="2400" b="1" dirty="0">
            <a:solidFill>
              <a:srgbClr val="002060"/>
            </a:solidFill>
          </a:endParaRPr>
        </a:p>
      </dgm:t>
    </dgm:pt>
    <dgm:pt modelId="{1E986C03-FB5D-4402-96B8-BC5F94AD4478}" type="parTrans" cxnId="{14B4F7A2-3EB5-4DCA-8F31-369DCEB7CA00}">
      <dgm:prSet/>
      <dgm:spPr/>
      <dgm:t>
        <a:bodyPr/>
        <a:lstStyle/>
        <a:p>
          <a:endParaRPr lang="ru-RU"/>
        </a:p>
      </dgm:t>
    </dgm:pt>
    <dgm:pt modelId="{1C4DEEA5-ED0E-45A3-8C22-29BF9E86E55A}" type="sibTrans" cxnId="{14B4F7A2-3EB5-4DCA-8F31-369DCEB7CA00}">
      <dgm:prSet/>
      <dgm:spPr/>
      <dgm:t>
        <a:bodyPr/>
        <a:lstStyle/>
        <a:p>
          <a:endParaRPr lang="ru-RU"/>
        </a:p>
      </dgm:t>
    </dgm:pt>
    <dgm:pt modelId="{31302741-3044-4757-88F5-7273BCE28AB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7C890C3-5D01-4951-90FD-824602E30B75}" type="parTrans" cxnId="{0158BE41-DDA6-40AA-89CB-086EE0C5DF38}">
      <dgm:prSet/>
      <dgm:spPr/>
      <dgm:t>
        <a:bodyPr/>
        <a:lstStyle/>
        <a:p>
          <a:endParaRPr lang="ru-RU"/>
        </a:p>
      </dgm:t>
    </dgm:pt>
    <dgm:pt modelId="{69164AD4-D66A-492D-8058-8CDB5DCDEC20}" type="sibTrans" cxnId="{0158BE41-DDA6-40AA-89CB-086EE0C5DF38}">
      <dgm:prSet/>
      <dgm:spPr/>
      <dgm:t>
        <a:bodyPr/>
        <a:lstStyle/>
        <a:p>
          <a:endParaRPr lang="ru-RU"/>
        </a:p>
      </dgm:t>
    </dgm:pt>
    <dgm:pt modelId="{CAB1409D-9C24-43C6-8FE2-139BF5F5E5B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Вернись по стрелке на игровое поле. Продолжай игру.</a:t>
          </a:r>
          <a:endParaRPr lang="ru-RU" sz="2400" b="1" dirty="0">
            <a:solidFill>
              <a:srgbClr val="002060"/>
            </a:solidFill>
          </a:endParaRPr>
        </a:p>
      </dgm:t>
    </dgm:pt>
    <dgm:pt modelId="{77C92464-D5A4-453A-8699-8C343D91BF6B}" type="parTrans" cxnId="{7B89FFC5-62E5-4C36-BAFE-865DD368D78E}">
      <dgm:prSet/>
      <dgm:spPr/>
      <dgm:t>
        <a:bodyPr/>
        <a:lstStyle/>
        <a:p>
          <a:endParaRPr lang="ru-RU"/>
        </a:p>
      </dgm:t>
    </dgm:pt>
    <dgm:pt modelId="{7B32455E-D92B-4DC1-989D-CE8966724813}" type="sibTrans" cxnId="{7B89FFC5-62E5-4C36-BAFE-865DD368D78E}">
      <dgm:prSet/>
      <dgm:spPr/>
      <dgm:t>
        <a:bodyPr/>
        <a:lstStyle/>
        <a:p>
          <a:endParaRPr lang="ru-RU"/>
        </a:p>
      </dgm:t>
    </dgm:pt>
    <dgm:pt modelId="{22F0A62B-E00F-4309-8D8E-1B8E41135AB7}" type="pres">
      <dgm:prSet presAssocID="{B79DC3D8-18FA-4634-AE00-B4F1961105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9AA35-B5DD-4E84-84CA-04921DC6D962}" type="pres">
      <dgm:prSet presAssocID="{E4164B85-7F7C-4EEB-8960-34BBC17A0504}" presName="composite" presStyleCnt="0"/>
      <dgm:spPr/>
    </dgm:pt>
    <dgm:pt modelId="{58BE5CB3-9BD7-44C4-BC76-A57DC9DD953A}" type="pres">
      <dgm:prSet presAssocID="{E4164B85-7F7C-4EEB-8960-34BBC17A050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6453B-D96B-4D9C-838C-02662F302895}" type="pres">
      <dgm:prSet presAssocID="{E4164B85-7F7C-4EEB-8960-34BBC17A050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16D17-26CD-4FC8-A228-93E8F5356311}" type="pres">
      <dgm:prSet presAssocID="{DA802B08-95C4-411F-A4A9-389E50CB6A07}" presName="sp" presStyleCnt="0"/>
      <dgm:spPr/>
    </dgm:pt>
    <dgm:pt modelId="{18E78CA7-D7AC-469B-A943-CB45BA224A02}" type="pres">
      <dgm:prSet presAssocID="{31302741-3044-4757-88F5-7273BCE28AB5}" presName="composite" presStyleCnt="0"/>
      <dgm:spPr/>
    </dgm:pt>
    <dgm:pt modelId="{F1E0506F-456D-4A13-8F7A-76B1FB3E7E24}" type="pres">
      <dgm:prSet presAssocID="{31302741-3044-4757-88F5-7273BCE28AB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CC8F8-228D-4470-8E07-BE29E9DD3470}" type="pres">
      <dgm:prSet presAssocID="{31302741-3044-4757-88F5-7273BCE28AB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1166A2-20CB-4A25-A9F6-99E1820BE1C5}" srcId="{B79DC3D8-18FA-4634-AE00-B4F196110562}" destId="{E4164B85-7F7C-4EEB-8960-34BBC17A0504}" srcOrd="0" destOrd="0" parTransId="{876247BB-8046-476F-A64A-8F687B5C5895}" sibTransId="{DA802B08-95C4-411F-A4A9-389E50CB6A07}"/>
    <dgm:cxn modelId="{5868335D-B6AE-4F42-8648-A0CE4B9F7443}" type="presOf" srcId="{31302741-3044-4757-88F5-7273BCE28AB5}" destId="{F1E0506F-456D-4A13-8F7A-76B1FB3E7E24}" srcOrd="0" destOrd="0" presId="urn:microsoft.com/office/officeart/2005/8/layout/chevron2"/>
    <dgm:cxn modelId="{14B4F7A2-3EB5-4DCA-8F31-369DCEB7CA00}" srcId="{E4164B85-7F7C-4EEB-8960-34BBC17A0504}" destId="{8FE30A76-FCA6-416F-AB6C-B8CCA5A7A90D}" srcOrd="0" destOrd="0" parTransId="{1E986C03-FB5D-4402-96B8-BC5F94AD4478}" sibTransId="{1C4DEEA5-ED0E-45A3-8C22-29BF9E86E55A}"/>
    <dgm:cxn modelId="{233EF137-D62A-4A50-B19D-D4E77B6A084A}" type="presOf" srcId="{E4164B85-7F7C-4EEB-8960-34BBC17A0504}" destId="{58BE5CB3-9BD7-44C4-BC76-A57DC9DD953A}" srcOrd="0" destOrd="0" presId="urn:microsoft.com/office/officeart/2005/8/layout/chevron2"/>
    <dgm:cxn modelId="{49F8A2BD-FE4E-4EEA-84BB-877639FE0AB0}" type="presOf" srcId="{CAB1409D-9C24-43C6-8FE2-139BF5F5E5B3}" destId="{02CCC8F8-228D-4470-8E07-BE29E9DD3470}" srcOrd="0" destOrd="0" presId="urn:microsoft.com/office/officeart/2005/8/layout/chevron2"/>
    <dgm:cxn modelId="{7B89FFC5-62E5-4C36-BAFE-865DD368D78E}" srcId="{31302741-3044-4757-88F5-7273BCE28AB5}" destId="{CAB1409D-9C24-43C6-8FE2-139BF5F5E5B3}" srcOrd="0" destOrd="0" parTransId="{77C92464-D5A4-453A-8699-8C343D91BF6B}" sibTransId="{7B32455E-D92B-4DC1-989D-CE8966724813}"/>
    <dgm:cxn modelId="{0158BE41-DDA6-40AA-89CB-086EE0C5DF38}" srcId="{B79DC3D8-18FA-4634-AE00-B4F196110562}" destId="{31302741-3044-4757-88F5-7273BCE28AB5}" srcOrd="1" destOrd="0" parTransId="{B7C890C3-5D01-4951-90FD-824602E30B75}" sibTransId="{69164AD4-D66A-492D-8058-8CDB5DCDEC20}"/>
    <dgm:cxn modelId="{4E4B05C3-2FF1-4DF4-90C6-B9A2B70D26D3}" type="presOf" srcId="{B79DC3D8-18FA-4634-AE00-B4F196110562}" destId="{22F0A62B-E00F-4309-8D8E-1B8E41135AB7}" srcOrd="0" destOrd="0" presId="urn:microsoft.com/office/officeart/2005/8/layout/chevron2"/>
    <dgm:cxn modelId="{AADA323F-8B4C-48ED-BD24-BE694A84AF39}" type="presOf" srcId="{8FE30A76-FCA6-416F-AB6C-B8CCA5A7A90D}" destId="{5DE6453B-D96B-4D9C-838C-02662F302895}" srcOrd="0" destOrd="0" presId="urn:microsoft.com/office/officeart/2005/8/layout/chevron2"/>
    <dgm:cxn modelId="{F32DB434-F2D1-4E91-8662-ECDFA6027F3A}" type="presParOf" srcId="{22F0A62B-E00F-4309-8D8E-1B8E41135AB7}" destId="{6A89AA35-B5DD-4E84-84CA-04921DC6D962}" srcOrd="0" destOrd="0" presId="urn:microsoft.com/office/officeart/2005/8/layout/chevron2"/>
    <dgm:cxn modelId="{7AC28FC5-960E-424A-A22F-5D8BE8CC6C11}" type="presParOf" srcId="{6A89AA35-B5DD-4E84-84CA-04921DC6D962}" destId="{58BE5CB3-9BD7-44C4-BC76-A57DC9DD953A}" srcOrd="0" destOrd="0" presId="urn:microsoft.com/office/officeart/2005/8/layout/chevron2"/>
    <dgm:cxn modelId="{4CD0CD83-519B-4B06-A436-D9D8011C639B}" type="presParOf" srcId="{6A89AA35-B5DD-4E84-84CA-04921DC6D962}" destId="{5DE6453B-D96B-4D9C-838C-02662F302895}" srcOrd="1" destOrd="0" presId="urn:microsoft.com/office/officeart/2005/8/layout/chevron2"/>
    <dgm:cxn modelId="{C2173934-7B79-4B8E-984B-367CC4E2BEAC}" type="presParOf" srcId="{22F0A62B-E00F-4309-8D8E-1B8E41135AB7}" destId="{DE016D17-26CD-4FC8-A228-93E8F5356311}" srcOrd="1" destOrd="0" presId="urn:microsoft.com/office/officeart/2005/8/layout/chevron2"/>
    <dgm:cxn modelId="{2CBFB551-14F9-4151-B68E-B567A89911EA}" type="presParOf" srcId="{22F0A62B-E00F-4309-8D8E-1B8E41135AB7}" destId="{18E78CA7-D7AC-469B-A943-CB45BA224A02}" srcOrd="2" destOrd="0" presId="urn:microsoft.com/office/officeart/2005/8/layout/chevron2"/>
    <dgm:cxn modelId="{90AE7738-625F-46EC-BA89-D9DA15423B4C}" type="presParOf" srcId="{18E78CA7-D7AC-469B-A943-CB45BA224A02}" destId="{F1E0506F-456D-4A13-8F7A-76B1FB3E7E24}" srcOrd="0" destOrd="0" presId="urn:microsoft.com/office/officeart/2005/8/layout/chevron2"/>
    <dgm:cxn modelId="{2C3D89CE-A329-491E-905E-61138081FA70}" type="presParOf" srcId="{18E78CA7-D7AC-469B-A943-CB45BA224A02}" destId="{02CCC8F8-228D-4470-8E07-BE29E9DD3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E5CB3-9BD7-44C4-BC76-A57DC9DD953A}">
      <dsp:nvSpPr>
        <dsp:cNvPr id="0" name=""/>
        <dsp:cNvSpPr/>
      </dsp:nvSpPr>
      <dsp:spPr>
        <a:xfrm rot="5400000">
          <a:off x="-355477" y="358364"/>
          <a:ext cx="2369848" cy="165889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1</a:t>
          </a:r>
          <a:endParaRPr lang="ru-RU" sz="4600" kern="1200" dirty="0"/>
        </a:p>
      </dsp:txBody>
      <dsp:txXfrm rot="-5400000">
        <a:off x="0" y="832334"/>
        <a:ext cx="1658894" cy="710954"/>
      </dsp:txXfrm>
    </dsp:sp>
    <dsp:sp modelId="{5DE6453B-D96B-4D9C-838C-02662F302895}">
      <dsp:nvSpPr>
        <dsp:cNvPr id="0" name=""/>
        <dsp:cNvSpPr/>
      </dsp:nvSpPr>
      <dsp:spPr>
        <a:xfrm rot="5400000">
          <a:off x="3369196" y="-1707414"/>
          <a:ext cx="1540401" cy="496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Посчитай , нажми на ответ и упадёт звезда.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1658894" y="78084"/>
        <a:ext cx="4885809" cy="1390009"/>
      </dsp:txXfrm>
    </dsp:sp>
    <dsp:sp modelId="{F1E0506F-456D-4A13-8F7A-76B1FB3E7E24}">
      <dsp:nvSpPr>
        <dsp:cNvPr id="0" name=""/>
        <dsp:cNvSpPr/>
      </dsp:nvSpPr>
      <dsp:spPr>
        <a:xfrm rot="5400000">
          <a:off x="-355477" y="2443633"/>
          <a:ext cx="2369848" cy="1658894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2</a:t>
          </a:r>
          <a:endParaRPr lang="ru-RU" sz="4600" kern="1200" dirty="0"/>
        </a:p>
      </dsp:txBody>
      <dsp:txXfrm rot="-5400000">
        <a:off x="0" y="2917603"/>
        <a:ext cx="1658894" cy="710954"/>
      </dsp:txXfrm>
    </dsp:sp>
    <dsp:sp modelId="{02CCC8F8-228D-4470-8E07-BE29E9DD3470}">
      <dsp:nvSpPr>
        <dsp:cNvPr id="0" name=""/>
        <dsp:cNvSpPr/>
      </dsp:nvSpPr>
      <dsp:spPr>
        <a:xfrm rot="5400000">
          <a:off x="3369196" y="377853"/>
          <a:ext cx="1540401" cy="496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Вернись по стрелке на игровое поле. Продолжай игру.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1658894" y="2163351"/>
        <a:ext cx="4885809" cy="1390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E5CB3-9BD7-44C4-BC76-A57DC9DD953A}">
      <dsp:nvSpPr>
        <dsp:cNvPr id="0" name=""/>
        <dsp:cNvSpPr/>
      </dsp:nvSpPr>
      <dsp:spPr>
        <a:xfrm rot="5400000">
          <a:off x="-355477" y="358364"/>
          <a:ext cx="2369848" cy="165889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1</a:t>
          </a:r>
          <a:endParaRPr lang="ru-RU" sz="4600" kern="1200" dirty="0"/>
        </a:p>
      </dsp:txBody>
      <dsp:txXfrm rot="-5400000">
        <a:off x="0" y="832334"/>
        <a:ext cx="1658894" cy="710954"/>
      </dsp:txXfrm>
    </dsp:sp>
    <dsp:sp modelId="{5DE6453B-D96B-4D9C-838C-02662F302895}">
      <dsp:nvSpPr>
        <dsp:cNvPr id="0" name=""/>
        <dsp:cNvSpPr/>
      </dsp:nvSpPr>
      <dsp:spPr>
        <a:xfrm rot="5400000">
          <a:off x="3369196" y="-1707414"/>
          <a:ext cx="1540401" cy="496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Посчитай , нажми на ответ и упадёт с дерева листок.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1658894" y="78084"/>
        <a:ext cx="4885809" cy="1390009"/>
      </dsp:txXfrm>
    </dsp:sp>
    <dsp:sp modelId="{F1E0506F-456D-4A13-8F7A-76B1FB3E7E24}">
      <dsp:nvSpPr>
        <dsp:cNvPr id="0" name=""/>
        <dsp:cNvSpPr/>
      </dsp:nvSpPr>
      <dsp:spPr>
        <a:xfrm rot="5400000">
          <a:off x="-355477" y="2443633"/>
          <a:ext cx="2369848" cy="1658894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2</a:t>
          </a:r>
          <a:endParaRPr lang="ru-RU" sz="4600" kern="1200" dirty="0"/>
        </a:p>
      </dsp:txBody>
      <dsp:txXfrm rot="-5400000">
        <a:off x="0" y="2917603"/>
        <a:ext cx="1658894" cy="710954"/>
      </dsp:txXfrm>
    </dsp:sp>
    <dsp:sp modelId="{02CCC8F8-228D-4470-8E07-BE29E9DD3470}">
      <dsp:nvSpPr>
        <dsp:cNvPr id="0" name=""/>
        <dsp:cNvSpPr/>
      </dsp:nvSpPr>
      <dsp:spPr>
        <a:xfrm rot="5400000">
          <a:off x="3369196" y="377853"/>
          <a:ext cx="1540401" cy="496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Вернись по стрелке на игровое поле. Продолжай игру.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1658894" y="2163351"/>
        <a:ext cx="4885809" cy="1390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E5CB3-9BD7-44C4-BC76-A57DC9DD953A}">
      <dsp:nvSpPr>
        <dsp:cNvPr id="0" name=""/>
        <dsp:cNvSpPr/>
      </dsp:nvSpPr>
      <dsp:spPr>
        <a:xfrm rot="5400000">
          <a:off x="-355477" y="358364"/>
          <a:ext cx="2369848" cy="165889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1</a:t>
          </a:r>
          <a:endParaRPr lang="ru-RU" sz="4600" kern="1200" dirty="0"/>
        </a:p>
      </dsp:txBody>
      <dsp:txXfrm rot="-5400000">
        <a:off x="0" y="832334"/>
        <a:ext cx="1658894" cy="710954"/>
      </dsp:txXfrm>
    </dsp:sp>
    <dsp:sp modelId="{5DE6453B-D96B-4D9C-838C-02662F302895}">
      <dsp:nvSpPr>
        <dsp:cNvPr id="0" name=""/>
        <dsp:cNvSpPr/>
      </dsp:nvSpPr>
      <dsp:spPr>
        <a:xfrm rot="5400000">
          <a:off x="3369196" y="-1707414"/>
          <a:ext cx="1540401" cy="496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Посчитай , нажми на ответ и упадёт снежинка .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1658894" y="78084"/>
        <a:ext cx="4885809" cy="1390009"/>
      </dsp:txXfrm>
    </dsp:sp>
    <dsp:sp modelId="{F1E0506F-456D-4A13-8F7A-76B1FB3E7E24}">
      <dsp:nvSpPr>
        <dsp:cNvPr id="0" name=""/>
        <dsp:cNvSpPr/>
      </dsp:nvSpPr>
      <dsp:spPr>
        <a:xfrm rot="5400000">
          <a:off x="-355477" y="2443633"/>
          <a:ext cx="2369848" cy="1658894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2</a:t>
          </a:r>
          <a:endParaRPr lang="ru-RU" sz="4600" kern="1200" dirty="0"/>
        </a:p>
      </dsp:txBody>
      <dsp:txXfrm rot="-5400000">
        <a:off x="0" y="2917603"/>
        <a:ext cx="1658894" cy="710954"/>
      </dsp:txXfrm>
    </dsp:sp>
    <dsp:sp modelId="{02CCC8F8-228D-4470-8E07-BE29E9DD3470}">
      <dsp:nvSpPr>
        <dsp:cNvPr id="0" name=""/>
        <dsp:cNvSpPr/>
      </dsp:nvSpPr>
      <dsp:spPr>
        <a:xfrm rot="5400000">
          <a:off x="3369196" y="377853"/>
          <a:ext cx="1540401" cy="4961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Вернись по стрелке на игровое поле. Продолжай игру.</a:t>
          </a:r>
          <a:endParaRPr lang="ru-RU" sz="2400" b="1" kern="1200" dirty="0">
            <a:solidFill>
              <a:srgbClr val="002060"/>
            </a:solidFill>
          </a:endParaRPr>
        </a:p>
      </dsp:txBody>
      <dsp:txXfrm rot="-5400000">
        <a:off x="1658894" y="2163351"/>
        <a:ext cx="4885809" cy="1390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slide" Target="slide4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slide" Target="slide2.xml"/><Relationship Id="rId4" Type="http://schemas.openxmlformats.org/officeDocument/2006/relationships/image" Target="../media/image7.gif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3.gif"/><Relationship Id="rId7" Type="http://schemas.openxmlformats.org/officeDocument/2006/relationships/slide" Target="slide7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23728" y="188640"/>
            <a:ext cx="6516216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Тренажер по математике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6400800" cy="1752600"/>
          </a:xfrm>
        </p:spPr>
        <p:txBody>
          <a:bodyPr/>
          <a:lstStyle/>
          <a:p>
            <a:r>
              <a:rPr lang="ru-RU" dirty="0" smtClean="0"/>
              <a:t>Автор: Ванцовская Е.А. учитель начальных классов </a:t>
            </a:r>
          </a:p>
          <a:p>
            <a:r>
              <a:rPr lang="ru-RU" dirty="0" smtClean="0"/>
              <a:t>г Байкальск</a:t>
            </a:r>
          </a:p>
          <a:p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331640" y="2204864"/>
            <a:ext cx="651621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Сложение </a:t>
            </a:r>
          </a:p>
          <a:p>
            <a:r>
              <a:rPr lang="ru-RU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 переходом через 10</a:t>
            </a: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Выбери игру и выполни задания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85547" y="1929724"/>
            <a:ext cx="2955256" cy="2337048"/>
            <a:chOff x="285547" y="1929724"/>
            <a:chExt cx="2955256" cy="2337048"/>
          </a:xfrm>
        </p:grpSpPr>
        <p:pic>
          <p:nvPicPr>
            <p:cNvPr id="12" name="Рисунок 11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40" y="1929724"/>
              <a:ext cx="2470468" cy="233704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2258455">
              <a:off x="285547" y="2943558"/>
              <a:ext cx="2955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Звездопад</a:t>
              </a:r>
              <a:endParaRPr lang="ru-RU" sz="36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063127" y="1986932"/>
            <a:ext cx="2453708" cy="2285145"/>
            <a:chOff x="2987824" y="1986932"/>
            <a:chExt cx="2376264" cy="2285145"/>
          </a:xfrm>
        </p:grpSpPr>
        <p:pic>
          <p:nvPicPr>
            <p:cNvPr id="8" name="Рисунок 7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824" y="1986932"/>
              <a:ext cx="2376264" cy="228514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2129715">
              <a:off x="3018138" y="2793827"/>
              <a:ext cx="2332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600" b="1" dirty="0" smtClean="0">
                  <a:latin typeface="Comic Sans MS" panose="030F0702030302020204" pitchFamily="66" charset="0"/>
                </a:rPr>
                <a:t>лист</a:t>
              </a:r>
              <a:r>
                <a:rPr lang="ru-RU" sz="3600" b="1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опад</a:t>
              </a:r>
              <a:endParaRPr lang="ru-RU" sz="3600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940152" y="1967212"/>
            <a:ext cx="2700515" cy="2299560"/>
            <a:chOff x="5940152" y="1967212"/>
            <a:chExt cx="2700515" cy="2299560"/>
          </a:xfrm>
        </p:grpSpPr>
        <p:pic>
          <p:nvPicPr>
            <p:cNvPr id="11" name="Рисунок 10">
              <a:hlinkClick r:id="rId7" action="ppaction://hlinksldjump"/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1967212"/>
              <a:ext cx="2376264" cy="229956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 rot="2172915">
              <a:off x="5975432" y="2748109"/>
              <a:ext cx="26652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снегопад</a:t>
              </a:r>
              <a:endParaRPr lang="ru-RU" sz="3600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733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6311761" y="4542479"/>
            <a:ext cx="2591059" cy="704417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9 + 4 = </a:t>
            </a:r>
            <a:r>
              <a:rPr lang="ru-RU" sz="4800" b="1" dirty="0" smtClean="0">
                <a:solidFill>
                  <a:srgbClr val="FF0000"/>
                </a:solidFill>
              </a:rPr>
              <a:t>13</a:t>
            </a:r>
            <a:endParaRPr lang="ru-RU" sz="4800" b="1" dirty="0">
              <a:solidFill>
                <a:srgbClr val="FF000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 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436451" y="4573805"/>
            <a:ext cx="2580111" cy="704417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</a:rPr>
              <a:t>9 + 2 = </a:t>
            </a:r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11</a:t>
            </a:r>
            <a:endParaRPr lang="ru-RU" sz="4400" dirty="0">
              <a:ln>
                <a:solidFill>
                  <a:srgbClr val="FFFF0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1"/>
            <a:ext cx="1959711" cy="1800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231" y="119413"/>
            <a:ext cx="1360165" cy="11010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511" y="1129158"/>
            <a:ext cx="1126802" cy="10428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6407">
            <a:off x="7596336" y="188641"/>
            <a:ext cx="1244526" cy="11266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69603"/>
            <a:ext cx="1590675" cy="14382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61" y="166797"/>
            <a:ext cx="1190625" cy="9525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964" y="119413"/>
            <a:ext cx="1167219" cy="108022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490" y="121803"/>
            <a:ext cx="904875" cy="8191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75" y="940953"/>
            <a:ext cx="1327418" cy="120166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082" y="1119298"/>
            <a:ext cx="1315393" cy="1052314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>
          <a:xfrm>
            <a:off x="433468" y="3542127"/>
            <a:ext cx="2611614" cy="720079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 smtClean="0">
              <a:solidFill>
                <a:srgbClr val="002060"/>
              </a:solidFill>
            </a:endParaRPr>
          </a:p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9 + 3 =</a:t>
            </a:r>
            <a:r>
              <a:rPr lang="ru-RU" sz="4400" b="1" dirty="0">
                <a:solidFill>
                  <a:srgbClr val="FF0000"/>
                </a:solidFill>
              </a:rPr>
              <a:t>12</a:t>
            </a:r>
          </a:p>
          <a:p>
            <a:pPr algn="ctr"/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561" y="4542479"/>
            <a:ext cx="2659521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rgbClr val="002060"/>
                </a:solidFill>
              </a:rPr>
              <a:t>9 + 5 = </a:t>
            </a:r>
            <a:r>
              <a:rPr lang="ru-RU" sz="4400" b="1" dirty="0" smtClean="0">
                <a:solidFill>
                  <a:srgbClr val="FF0000"/>
                </a:solidFill>
              </a:rPr>
              <a:t>14</a:t>
            </a:r>
            <a:endParaRPr lang="ru-RU" sz="4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2013" y="5661248"/>
            <a:ext cx="2509299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9 + 7=  </a:t>
            </a:r>
            <a:r>
              <a:rPr lang="ru-RU" sz="4400" b="1" dirty="0" smtClean="0">
                <a:solidFill>
                  <a:srgbClr val="FF0000"/>
                </a:solidFill>
              </a:rPr>
              <a:t>16</a:t>
            </a:r>
            <a:endParaRPr lang="ru-RU" sz="4400" b="1" dirty="0">
              <a:solidFill>
                <a:srgbClr val="FF0000"/>
              </a:solidFill>
            </a:endParaRPr>
          </a:p>
          <a:p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9732" y="3542040"/>
            <a:ext cx="2593088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 smtClean="0">
              <a:solidFill>
                <a:srgbClr val="002060"/>
              </a:solidFill>
            </a:endParaRPr>
          </a:p>
          <a:p>
            <a:endParaRPr lang="ru-RU" sz="4400" dirty="0" smtClean="0">
              <a:solidFill>
                <a:srgbClr val="002060"/>
              </a:solidFill>
            </a:endParaRPr>
          </a:p>
          <a:p>
            <a:endParaRPr lang="ru-RU" sz="4400" dirty="0">
              <a:solidFill>
                <a:srgbClr val="002060"/>
              </a:solidFill>
            </a:endParaRPr>
          </a:p>
          <a:p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9 + 9=  </a:t>
            </a:r>
            <a:r>
              <a:rPr lang="ru-RU" sz="4800" b="1" dirty="0" smtClean="0">
                <a:solidFill>
                  <a:srgbClr val="FF0000"/>
                </a:solidFill>
              </a:rPr>
              <a:t>18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   </a:t>
            </a:r>
          </a:p>
          <a:p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b="1" dirty="0" smtClean="0">
                <a:solidFill>
                  <a:srgbClr val="002060"/>
                </a:solidFill>
              </a:rPr>
              <a:t>            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36451" y="5649121"/>
            <a:ext cx="2564519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9 + 8</a:t>
            </a:r>
            <a:r>
              <a:rPr lang="ru-RU" sz="4800" dirty="0" smtClean="0">
                <a:solidFill>
                  <a:srgbClr val="002060"/>
                </a:solidFill>
              </a:rPr>
              <a:t>=</a:t>
            </a:r>
            <a:r>
              <a:rPr lang="ru-RU" sz="4800" b="1" dirty="0" smtClean="0">
                <a:solidFill>
                  <a:srgbClr val="FF0000"/>
                </a:solidFill>
              </a:rPr>
              <a:t> 17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71490" y="3575598"/>
            <a:ext cx="2545072" cy="720079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 smtClean="0">
              <a:solidFill>
                <a:srgbClr val="002060"/>
              </a:solidFill>
            </a:endParaRPr>
          </a:p>
          <a:p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9 + 6=  </a:t>
            </a:r>
            <a:r>
              <a:rPr lang="ru-RU" sz="4400" b="1" dirty="0" smtClean="0">
                <a:solidFill>
                  <a:srgbClr val="FF0000"/>
                </a:solidFill>
              </a:rPr>
              <a:t>15</a:t>
            </a:r>
            <a:endParaRPr lang="ru-RU" sz="4400" b="1" dirty="0">
              <a:solidFill>
                <a:srgbClr val="FF0000"/>
              </a:solidFill>
            </a:endParaRPr>
          </a:p>
          <a:p>
            <a:r>
              <a:rPr lang="ru-RU" sz="4800" dirty="0" smtClean="0">
                <a:solidFill>
                  <a:srgbClr val="002060"/>
                </a:solidFill>
              </a:rPr>
              <a:t>            </a:t>
            </a:r>
          </a:p>
          <a:p>
            <a:r>
              <a:rPr lang="ru-RU" sz="4800" dirty="0">
                <a:solidFill>
                  <a:srgbClr val="002060"/>
                </a:solidFill>
              </a:rPr>
              <a:t>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6261938" y="5371147"/>
            <a:ext cx="2453034" cy="650141"/>
          </a:xfrm>
          <a:prstGeom prst="rightArrow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</a:rPr>
              <a:t>равила </a:t>
            </a:r>
            <a:r>
              <a:rPr lang="ru-RU" sz="2400" b="1" dirty="0" smtClean="0">
                <a:solidFill>
                  <a:schemeClr val="tx1"/>
                </a:solidFill>
                <a:hlinkClick r:id="rId9" action="ppaction://hlinksldjump"/>
              </a:rPr>
              <a:t>игры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трелка вправо 29">
            <a:hlinkClick r:id="rId10" action="ppaction://hlinksldjump"/>
          </p:cNvPr>
          <p:cNvSpPr/>
          <p:nvPr/>
        </p:nvSpPr>
        <p:spPr>
          <a:xfrm>
            <a:off x="6261938" y="6142992"/>
            <a:ext cx="2453034" cy="598376"/>
          </a:xfrm>
          <a:prstGeom prst="rightArrow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</a:rPr>
              <a:t>а главную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156641" y="4542479"/>
            <a:ext cx="963458" cy="704417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23532" y="5678732"/>
            <a:ext cx="992170" cy="685111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107350" y="3564617"/>
            <a:ext cx="909212" cy="720079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107350" y="4578944"/>
            <a:ext cx="909212" cy="694137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028637" y="5641568"/>
            <a:ext cx="971932" cy="710149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988538" y="3542388"/>
            <a:ext cx="967935" cy="720079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960761" y="4542479"/>
            <a:ext cx="942059" cy="694137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208834" y="3542388"/>
            <a:ext cx="964346" cy="686521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9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24" y="188640"/>
            <a:ext cx="3990975" cy="59549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5184576" cy="13525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9250"/>
            <a:ext cx="6156176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1900238" cy="1905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26846">
            <a:off x="5345975" y="1801491"/>
            <a:ext cx="1168524" cy="11685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41144">
            <a:off x="7194684" y="582782"/>
            <a:ext cx="1096516" cy="10965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50851" y="1902174"/>
            <a:ext cx="1096516" cy="10965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01633">
            <a:off x="6528245" y="2062286"/>
            <a:ext cx="1240532" cy="12405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01885">
            <a:off x="5493469" y="3241235"/>
            <a:ext cx="1235595" cy="12355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32539">
            <a:off x="5902533" y="773761"/>
            <a:ext cx="1371382" cy="1371382"/>
          </a:xfrm>
          <a:prstGeom prst="rect">
            <a:avLst/>
          </a:prstGeom>
        </p:spPr>
      </p:pic>
      <p:sp>
        <p:nvSpPr>
          <p:cNvPr id="12" name="Стрелка вправо 11"/>
          <p:cNvSpPr/>
          <p:nvPr/>
        </p:nvSpPr>
        <p:spPr>
          <a:xfrm>
            <a:off x="6467127" y="6143626"/>
            <a:ext cx="2453034" cy="714374"/>
          </a:xfrm>
          <a:prstGeom prst="rightArrow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hlinkClick r:id="rId7" action="ppaction://hlinksldjump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hlinkClick r:id="rId7" action="ppaction://hlinksldjump"/>
              </a:rPr>
              <a:t>равила</a:t>
            </a:r>
            <a:r>
              <a:rPr lang="ru-RU" sz="2400" b="1" dirty="0" smtClean="0">
                <a:solidFill>
                  <a:schemeClr val="tx1"/>
                </a:solidFill>
              </a:rPr>
              <a:t> игры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493588" y="5429250"/>
            <a:ext cx="2408606" cy="714376"/>
          </a:xfrm>
          <a:prstGeom prst="rightArrow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</a:rPr>
              <a:t>а </a:t>
            </a:r>
            <a:r>
              <a:rPr lang="ru-RU" sz="2400" b="1" dirty="0" smtClean="0">
                <a:solidFill>
                  <a:schemeClr val="tx1"/>
                </a:solidFill>
                <a:hlinkClick r:id="rId8" action="ppaction://hlinksldjump"/>
              </a:rPr>
              <a:t>главную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4054" y="1966852"/>
            <a:ext cx="2527746" cy="6877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8 + 3=  </a:t>
            </a:r>
            <a:r>
              <a:rPr lang="ru-RU" sz="4800" b="1" dirty="0" smtClean="0">
                <a:solidFill>
                  <a:srgbClr val="FF0000"/>
                </a:solidFill>
              </a:rPr>
              <a:t>11</a:t>
            </a:r>
            <a:r>
              <a:rPr lang="ru-RU" sz="4000" b="1" dirty="0" smtClean="0">
                <a:solidFill>
                  <a:srgbClr val="7030A0"/>
                </a:solidFill>
              </a:rPr>
              <a:t>  </a:t>
            </a:r>
            <a:endParaRPr lang="ru-RU" sz="4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283" y="3136257"/>
            <a:ext cx="2523627" cy="6646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8 + 7 =  </a:t>
            </a:r>
            <a:r>
              <a:rPr lang="ru-RU" sz="4800" b="1" dirty="0" smtClean="0">
                <a:solidFill>
                  <a:srgbClr val="FF0000"/>
                </a:solidFill>
              </a:rPr>
              <a:t>15 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4054" y="4323329"/>
            <a:ext cx="2499321" cy="61783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8 + 5 =  </a:t>
            </a:r>
            <a:r>
              <a:rPr lang="ru-RU" sz="4000" b="1" dirty="0" smtClean="0">
                <a:solidFill>
                  <a:srgbClr val="FF0000"/>
                </a:solidFill>
              </a:rPr>
              <a:t>13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66152" y="2027903"/>
            <a:ext cx="2351148" cy="6546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8 + 6 = </a:t>
            </a:r>
            <a:r>
              <a:rPr lang="ru-RU" sz="4400" b="1" dirty="0" smtClean="0">
                <a:solidFill>
                  <a:srgbClr val="FF0000"/>
                </a:solidFill>
              </a:rPr>
              <a:t>14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66152" y="3136257"/>
            <a:ext cx="2351148" cy="64633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8 + 4 = </a:t>
            </a:r>
            <a:r>
              <a:rPr lang="ru-RU" sz="4400" b="1" dirty="0" smtClean="0">
                <a:solidFill>
                  <a:srgbClr val="FF0000"/>
                </a:solidFill>
              </a:rPr>
              <a:t>12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85228" y="4323329"/>
            <a:ext cx="2332071" cy="61783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8 + 8 = </a:t>
            </a:r>
            <a:r>
              <a:rPr lang="ru-RU" sz="4000" b="1" dirty="0" smtClean="0">
                <a:solidFill>
                  <a:srgbClr val="FF0000"/>
                </a:solidFill>
              </a:rPr>
              <a:t>16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87349" y="1949090"/>
            <a:ext cx="871562" cy="6877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71813" y="3136257"/>
            <a:ext cx="871562" cy="7227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71813" y="4322993"/>
            <a:ext cx="871562" cy="6178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32960" y="2027903"/>
            <a:ext cx="884340" cy="6556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07003" y="3154608"/>
            <a:ext cx="810297" cy="64633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06395" y="4340852"/>
            <a:ext cx="810904" cy="6178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80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01295 C 0.01163 0.03491 0.01232 0.08416 -0.0066 0.10381 C -0.02466 0.12323 -0.05851 0.10843 -0.08889 0.0726 C -0.07136 0.12277 -0.0691 0.16948 -0.08768 0.18982 C -0.10591 0.20924 -0.13993 0.19468 -0.17014 0.15815 C -0.15278 0.20878 -0.15018 0.25595 -0.16875 0.27537 C -0.18716 0.29456 -0.22309 0.28346 -0.2533 0.24763 C -0.23386 0.29456 -0.23125 0.3415 -0.25261 0.36369 C -0.26789 0.38104 -0.30434 0.36924 -0.3349 0.33225 C -0.31563 0.38104 -0.31459 0.42913 -0.33282 0.44878 C -0.35122 0.4682 -0.38525 0.45456 -0.41563 0.41965 C -0.39844 0.4689 -0.39618 0.51583 -0.41459 0.53502 C -0.43264 0.55422 -0.46736 0.5408 -0.49948 0.50728 C -0.47865 0.55445 -0.47691 0.60138 -0.49549 0.62057 C -0.51389 0.64046 -0.55035 0.62959 -0.58021 0.59213 C -0.56042 0.64069 -0.55868 0.68739 -0.57882 0.70959 C -0.5974 0.72832 -0.63108 0.71445 -0.66111 0.67745 " pathEditMode="relative" rAng="-2305771" ptsTypes="fffffffffffffffff">
                                      <p:cBhvr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38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00994 C -0.02917 -0.02358 -0.04774 -0.02474 -0.05382 -0.01364 C -0.05972 -0.00254 -0.05243 0.01942 -0.03663 0.03931 C -0.0566 0.02728 -0.07448 0.02451 -0.08073 0.03607 C -0.08663 0.04717 -0.07917 0.0689 -0.06337 0.08856 C -0.08333 0.07653 -0.10122 0.07399 -0.10729 0.08509 C -0.11337 0.09642 -0.10677 0.11954 -0.09097 0.13965 C -0.11042 0.12601 -0.12813 0.12347 -0.1349 0.13619 C -0.1401 0.14567 -0.13351 0.16856 -0.11823 0.1889 C -0.13715 0.17572 -0.15573 0.17457 -0.16163 0.18543 C -0.16788 0.197 -0.16042 0.21873 -0.14479 0.23838 C -0.16476 0.22636 -0.18264 0.22405 -0.18854 0.23515 C -0.19462 0.24647 -0.1875 0.26821 -0.17257 0.28971 C -0.19167 0.27561 -0.2092 0.2733 -0.21528 0.28439 C -0.22135 0.29549 -0.21493 0.31884 -0.19931 0.33896 C -0.21806 0.32486 -0.23611 0.32278 -0.24306 0.33572 C -0.24896 0.34659 -0.24149 0.36832 -0.22622 0.38867 " pathEditMode="relative" rAng="7549167" ptsTypes="fffffffffffffffff"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09" y="18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12139E-6 C -0.0177 -0.00439 -0.03455 0.00532 -0.03889 0.02127 C -0.04305 0.0363 -0.03524 0.05665 -0.01909 0.0696 C -0.0375 0.06798 -0.05399 0.0763 -0.05798 0.09156 C -0.06284 0.10821 -0.05364 0.12763 -0.03836 0.14012 C -0.05729 0.1385 -0.07309 0.14682 -0.0776 0.16208 C -0.08194 0.17873 -0.07413 0.2 -0.05798 0.21249 C -0.07656 0.20925 -0.0927 0.21711 -0.09722 0.23469 C -0.10069 0.24879 -0.0934 0.27006 -0.07725 0.28324 C -0.09566 0.27977 -0.1125 0.28948 -0.11649 0.30474 C -0.12118 0.32139 -0.11267 0.34012 -0.09705 0.35376 C -0.11545 0.35214 -0.13159 0.35977 -0.13611 0.37549 C -0.14045 0.39191 -0.13177 0.4118 -0.11666 0.42567 C -0.13472 0.42243 -0.15104 0.43029 -0.15555 0.44648 C -0.15989 0.46243 -0.15191 0.48393 -0.13611 0.49619 C -0.15399 0.49318 -0.17066 0.50127 -0.17534 0.51862 C -0.17968 0.53526 -0.171 0.55376 -0.15538 0.5681 " pathEditMode="relative" rAng="6606278" ptsTypes="fffffffffffffffff">
                                      <p:cBhvr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6" y="27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24 0.03237 C 0.00104 0.02081 -0.025 0.01064 -0.08472 0.05711 C -0.17031 0.12185 -0.14496 0.20347 -0.24601 0.28116 C -0.33837 0.35168 -0.31736 0.2474 -0.40642 0.31561 C -0.49965 0.38683 -0.42847 0.3963 -0.52795 0.47261 C -0.61614 0.5392 -0.58125 0.46983 -0.65972 0.52948 C -0.73646 0.58821 -0.68559 0.5822 -0.75521 0.63561 C -0.79479 0.66567 -0.80069 0.66151 -0.80625 0.6585 " pathEditMode="relative" rAng="9012973" ptsTypes="ffffffff">
                                      <p:cBhvr>
                                        <p:cTn id="4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59" y="31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5087E-6 L -0.0934 0.57133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28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00578E-6 L -0.64375 0.52023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88" y="2601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вправо 22"/>
          <p:cNvSpPr/>
          <p:nvPr/>
        </p:nvSpPr>
        <p:spPr>
          <a:xfrm>
            <a:off x="6467127" y="6143626"/>
            <a:ext cx="2453034" cy="714374"/>
          </a:xfrm>
          <a:prstGeom prst="rightArrow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hlinkClick r:id="rId3" action="ppaction://hlinksldjump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hlinkClick r:id="rId3" action="ppaction://hlinksldjump"/>
              </a:rPr>
              <a:t>равила</a:t>
            </a:r>
            <a:r>
              <a:rPr lang="ru-RU" sz="2400" b="1" dirty="0" smtClean="0">
                <a:solidFill>
                  <a:schemeClr val="tx1"/>
                </a:solidFill>
              </a:rPr>
              <a:t> игры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95" y="3437406"/>
            <a:ext cx="3348698" cy="31859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72" y="15869"/>
            <a:ext cx="1466082" cy="12048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144" y="-27695"/>
            <a:ext cx="1620126" cy="13313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594" y="70761"/>
            <a:ext cx="1444878" cy="1187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38" y="-27695"/>
            <a:ext cx="1483177" cy="12188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6" y="44312"/>
            <a:ext cx="1444878" cy="11873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249" y="-27695"/>
            <a:ext cx="1707751" cy="1403399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683568" y="1772816"/>
            <a:ext cx="2399506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7 + 4 = </a:t>
            </a:r>
            <a:r>
              <a:rPr lang="ru-RU" sz="4400" b="1" dirty="0" smtClean="0">
                <a:solidFill>
                  <a:srgbClr val="C00000"/>
                </a:solidFill>
              </a:rPr>
              <a:t>11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2924944"/>
            <a:ext cx="2399506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7 + 7 = </a:t>
            </a:r>
            <a:r>
              <a:rPr lang="ru-RU" sz="4400" b="1" dirty="0" smtClean="0">
                <a:solidFill>
                  <a:srgbClr val="C00000"/>
                </a:solidFill>
              </a:rPr>
              <a:t>14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3568" y="4149080"/>
            <a:ext cx="2399506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7 + 5 = </a:t>
            </a:r>
            <a:r>
              <a:rPr lang="ru-RU" sz="4400" b="1" dirty="0" smtClean="0">
                <a:solidFill>
                  <a:srgbClr val="C00000"/>
                </a:solidFill>
              </a:rPr>
              <a:t>12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2124" y="5305575"/>
            <a:ext cx="240095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7 + 6 = </a:t>
            </a:r>
            <a:r>
              <a:rPr lang="ru-RU" sz="4400" b="1" dirty="0" smtClean="0">
                <a:solidFill>
                  <a:srgbClr val="C00000"/>
                </a:solidFill>
              </a:rPr>
              <a:t>13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30703" y="2477101"/>
            <a:ext cx="2524313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6 + 6 = </a:t>
            </a:r>
            <a:r>
              <a:rPr lang="ru-RU" sz="4400" b="1" dirty="0" smtClean="0">
                <a:solidFill>
                  <a:srgbClr val="C00000"/>
                </a:solidFill>
              </a:rPr>
              <a:t>12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30702" y="3712665"/>
            <a:ext cx="2524313" cy="796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6 + 5 = </a:t>
            </a:r>
            <a:r>
              <a:rPr lang="ru-RU" sz="4400" b="1" dirty="0" smtClean="0">
                <a:solidFill>
                  <a:srgbClr val="C00000"/>
                </a:solidFill>
              </a:rPr>
              <a:t>11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42220" y="1788611"/>
            <a:ext cx="840854" cy="704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42220" y="2908789"/>
            <a:ext cx="84085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42220" y="4149080"/>
            <a:ext cx="84085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42220" y="5305575"/>
            <a:ext cx="84085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675473" y="2477100"/>
            <a:ext cx="879542" cy="807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21215" y="3719921"/>
            <a:ext cx="853875" cy="796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553377" y="5429250"/>
            <a:ext cx="2408606" cy="714376"/>
          </a:xfrm>
          <a:prstGeom prst="rightArrow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</a:rPr>
              <a:t>а </a:t>
            </a:r>
            <a:r>
              <a:rPr lang="ru-RU" sz="2400" b="1" dirty="0" smtClean="0">
                <a:solidFill>
                  <a:schemeClr val="tx1"/>
                </a:solidFill>
                <a:hlinkClick r:id="rId6" action="ppaction://hlinksldjump"/>
              </a:rPr>
              <a:t>главную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47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C -0.02847 -0.00624 -0.06181 0.08694 -0.07587 0.20601 C -0.09045 0.32879 -0.08056 0.43145 -0.05243 0.43746 C -0.02448 0.44301 -0.01424 0.54544 -0.02899 0.66821 C -0.04306 0.78729 -0.07656 0.88116 -0.10451 0.87515 " pathEditMode="relative" rAng="5942369" ptsTypes="fffff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43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8728E-6 L 0.19132 1.38728E-6 C 0.27708 1.38728E-6 0.38264 0.22659 0.38264 0.41133 L 0.38264 0.82196 " pathEditMode="relative" rAng="0" ptsTypes="FfFF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32" y="41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43 0.04347 L 0.27674 0.30335 C 0.30521 0.35838 0.31372 0.42844 0.30035 0.49271 C 0.28473 0.56786 0.25104 0.61873 0.20504 0.64786 L -0.00191 0.78613 " pathEditMode="relative" rAng="6332540" ptsTypes="FffFF">
                                      <p:cBhvr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41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02312E-6 L 0.33594 0.80508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40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27746E-6 L -0.5309 0.84486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45" y="42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10405E-6 L -0.01875 4.10405E-6 L -0.01875 0.11722 L -0.0375 0.11722 L -0.0375 0.23445 L -0.05625 0.23445 L -0.05625 0.35167 L -0.07483 0.35167 L -0.07483 0.4689 L -0.09358 0.4689 L -0.09358 0.58612 L -0.11233 0.58612 L -0.11233 0.70335 L -0.13091 0.70335 L -0.13091 0.82057 " pathEditMode="relative" rAng="0" ptsTypes="FFFFFFFFFFFFFFF">
                                      <p:cBhvr>
                                        <p:cTn id="4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45" y="41017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427609"/>
              </p:ext>
            </p:extLst>
          </p:nvPr>
        </p:nvGraphicFramePr>
        <p:xfrm>
          <a:off x="1524000" y="1397000"/>
          <a:ext cx="6619900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Управляющая кнопка: назад 2">
            <a:hlinkClick r:id="rId8" action="ppaction://hlinksldjump" highlightClick="1"/>
          </p:cNvPr>
          <p:cNvSpPr/>
          <p:nvPr/>
        </p:nvSpPr>
        <p:spPr>
          <a:xfrm>
            <a:off x="8358214" y="6000768"/>
            <a:ext cx="571504" cy="64294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3397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66411261"/>
              </p:ext>
            </p:extLst>
          </p:nvPr>
        </p:nvGraphicFramePr>
        <p:xfrm>
          <a:off x="1524000" y="1397000"/>
          <a:ext cx="6619900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Управляющая кнопка: назад 2">
            <a:hlinkClick r:id="rId8" action="ppaction://hlinksldjump" highlightClick="1"/>
          </p:cNvPr>
          <p:cNvSpPr/>
          <p:nvPr/>
        </p:nvSpPr>
        <p:spPr>
          <a:xfrm>
            <a:off x="8358214" y="6000768"/>
            <a:ext cx="571504" cy="64294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372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40031586"/>
              </p:ext>
            </p:extLst>
          </p:nvPr>
        </p:nvGraphicFramePr>
        <p:xfrm>
          <a:off x="1524000" y="1397000"/>
          <a:ext cx="6619900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Управляющая кнопка: назад 2">
            <a:hlinkClick r:id="rId8" action="ppaction://hlinksldjump" highlightClick="1"/>
          </p:cNvPr>
          <p:cNvSpPr/>
          <p:nvPr/>
        </p:nvSpPr>
        <p:spPr>
          <a:xfrm>
            <a:off x="8358214" y="6000768"/>
            <a:ext cx="571504" cy="64294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372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216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Тренажер по математике </vt:lpstr>
      <vt:lpstr>Выбери игру и выполни задания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по математике </dc:title>
  <dc:creator>ДАША</dc:creator>
  <cp:lastModifiedBy>дарья</cp:lastModifiedBy>
  <cp:revision>45</cp:revision>
  <dcterms:created xsi:type="dcterms:W3CDTF">2015-04-21T09:02:56Z</dcterms:created>
  <dcterms:modified xsi:type="dcterms:W3CDTF">2015-04-23T09:53:02Z</dcterms:modified>
</cp:coreProperties>
</file>