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819400"/>
            <a:ext cx="7344816" cy="31298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Один из способов регулирования общественных отношений.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endParaRPr lang="ru-RU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Аббревиатуры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Аббревиатуры – это сокращенное слово или словосочетание. Аббревиатуры часто встречаются в нашей жизни, вот некоторые из них:</a:t>
            </a:r>
          </a:p>
          <a:p>
            <a:r>
              <a:rPr lang="ru-RU" dirty="0" smtClean="0"/>
              <a:t>РФ – Российская Федерация.</a:t>
            </a:r>
          </a:p>
          <a:p>
            <a:r>
              <a:rPr lang="ru-RU" dirty="0" smtClean="0"/>
              <a:t>МГУ – Московский государственный университет</a:t>
            </a:r>
          </a:p>
          <a:p>
            <a:r>
              <a:rPr lang="ru-RU" dirty="0" smtClean="0"/>
              <a:t>УК РФ – уголовный кодекс Российской Федерации.</a:t>
            </a:r>
          </a:p>
          <a:p>
            <a:r>
              <a:rPr lang="ru-RU" dirty="0" smtClean="0"/>
              <a:t>ГК – городской комитет</a:t>
            </a:r>
          </a:p>
          <a:p>
            <a:r>
              <a:rPr lang="ru-RU" dirty="0" smtClean="0"/>
              <a:t>МИД – Министерство иностранных дел</a:t>
            </a:r>
          </a:p>
          <a:p>
            <a:r>
              <a:rPr lang="ru-RU" dirty="0" smtClean="0"/>
              <a:t>НИИ – научно-исследовательский институт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детей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733827"/>
              </p:ext>
            </p:extLst>
          </p:nvPr>
        </p:nvGraphicFramePr>
        <p:xfrm>
          <a:off x="179512" y="1628800"/>
          <a:ext cx="8784976" cy="494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263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рождения ребёнок имеет ПРАВО:</a:t>
                      </a:r>
                      <a:endParaRPr lang="ru-RU" sz="18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17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на имя;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-жить и воспитываться в семье, насколько это возможно;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-знать родителей и жить с ними (если это не противоречит интересам ребёнка);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-на заботу и воспитание родителями (или лицами, их заменяющими);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-на всестороннее развитие и уважение человеческого достоинства;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-выражать своё мнение при решении в семье любого вопроса, затрагивающего его интересы;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-на защиту своих прав и законных интересов родителями (лицами, их заменяющими), органами опеки и попечительства, прокурором и судом;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-на гражданство;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-иметь на праве собственности имущество (полученное в дар или в наследство, а и также приобретённое на средства ребёнка);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на самостоятельное обращение в органы опеки и попечительства за защитой своих прав.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6 лет добавляются ПРАВА:</a:t>
                      </a:r>
                      <a:endParaRPr lang="ru-RU" sz="28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09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-совершать мелкие бытовые сделки;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совершать сделки, направленные на безвозмездное получение выгоды, не требующие нотариального заверения или государственной регистрации, совершать сделки по распоряжению средствами, предоставленными родителями или другими людьми, с согласия родителей для определённой цели или свободного распоряжения.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6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37046410"/>
              </p:ext>
            </p:extLst>
          </p:nvPr>
        </p:nvGraphicFramePr>
        <p:xfrm>
          <a:off x="251520" y="404664"/>
          <a:ext cx="8784976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8 лет добавляются ПРАВА:</a:t>
                      </a:r>
                      <a:endParaRPr lang="ru-RU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-на участие в детском общественном объединении.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10 лет добавляются ПРАВА:</a:t>
                      </a:r>
                      <a:endParaRPr lang="ru-RU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5408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-на учёт своего мнения при решении в семье любого вопроса;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-быть заслушанным в ходе любого судебного разбирательства;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-давать согласие на изменение своего имени и фамилии, на восстановлении родителя в родительских правах, на усыновление или передачу в приёмную семью.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 14 лет добавляются ПРАВА:</a:t>
                      </a:r>
                      <a:endParaRPr lang="ru-RU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-получить паспорт гражданина РФ;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-самостоятельно обращаться в суд для защиты своих прав;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-требовать отмены усыновления;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-давать согласие на изменение своего гражданства;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-требовать установления отцовства в отношении своего ребёнка в судебном порядке;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-работать в свободное от учёбы время с согласия одного из родителей, не более 4 часов в день;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-заключать любые сделки с согласия родителей, лиц, их заменяющих;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-самостоятельно распоряжаться своим заработком, стипендией;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-самостоятельно осуществлять права автора произведения, науки, литературы или искусства, изобретения или другого результата своей деятельности;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-вносить вклады в банки и распоряжаться ими;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-управлять велосипедом при движении по дорогам, учиться вождению мотоцикла;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-участвовать в молодёжном общественном объединении.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25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51039353"/>
              </p:ext>
            </p:extLst>
          </p:nvPr>
        </p:nvGraphicFramePr>
        <p:xfrm>
          <a:off x="251520" y="44624"/>
          <a:ext cx="864096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41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 15 лет добавляются ПРАВА:</a:t>
                      </a:r>
                      <a:endParaRPr lang="ru-RU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-работать, с согласия профсоюза, не более 24 часов в неделю на льготных условиях, предусмотренных трудовым законодательством (сокращенная рабочая неделя-24 часа, др., трудовые льготы).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4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 16 лет добавляются ПРАВА:</a:t>
                      </a:r>
                      <a:endParaRPr lang="ru-RU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5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-вступать в брак при наличии уважительных причин с разрешения органа самоуправления (в некоторых субъектах федерации законом может быть установлен порядок и условия вступления в брав с учётом особых обстоятельств до 16 лет);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-работать не более 36 часов в неделю на льготных условиях, предусмотренных трудовым законодательством; быть членом кооператива;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-управлять мопедом при движении по дорогам, учиться вождению автомобиля;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-быть признанным полностью дееспособным (получать все права 18-ти летнего)по решению органа опеки и попечительства (с согласия родителей) или суда (в случае работы по трудовому договору или занятия предпринимательской деятельностью с согласия родителей).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  18 лет</a:t>
                      </a:r>
                      <a:r>
                        <a:rPr lang="ru-RU" sz="1800" b="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добавляются ПРАВА:</a:t>
                      </a:r>
                      <a:endParaRPr lang="ru-RU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5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человек становится совершеннолетним, т.е. может иметь и приобретать своими действиями все права и обязанности, а также нести за свои действия полную ответственность.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Дальнейшие ограничения прав по возрасту связаны с занятием ответственных государственных должностей: стать депутатом государственной  Думы можно с 21 года, судьёй федерального районного суда- с 25 лет. Президентом РФ с 35 лет. Действуют также разные «возрастные» правила, связанные с трудом и социальным обеспечением: запрещено использовать труд человека до 21 года на тяжёлых работах и работах с вредными и опасными условиями труда, а в 60 лет мужчины и в 55 лет женщины по общему трудовому правилу получают право на пенсию, но для ряда профессий этот возраст снижен.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2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Комендантский 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Это ограничение нахождения несовершеннолетних в возрасте до 16 лет в ночное время в общественных местах без сопровождения родителей или законных представителей (опекуны, попечители).</a:t>
            </a:r>
          </a:p>
          <a:p>
            <a:pPr>
              <a:buNone/>
            </a:pPr>
            <a:r>
              <a:rPr lang="ru-RU" dirty="0" smtClean="0"/>
              <a:t>           Под ночным временем понимается:</a:t>
            </a:r>
          </a:p>
          <a:p>
            <a:pPr>
              <a:buNone/>
            </a:pPr>
            <a:r>
              <a:rPr lang="ru-RU" dirty="0" smtClean="0"/>
              <a:t>           В период с 1 октября по 31марта – с 22.00 до 06.00 часов.</a:t>
            </a:r>
          </a:p>
          <a:p>
            <a:pPr>
              <a:buNone/>
            </a:pPr>
            <a:r>
              <a:rPr lang="ru-RU" dirty="0" smtClean="0"/>
              <a:t>           В период с 1 апреля по 30 сентября – с 23.00 до 06.00 часов.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правления государства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Аристотель выделил 5 форм государства:</a:t>
            </a:r>
          </a:p>
          <a:p>
            <a:pPr>
              <a:buNone/>
            </a:pPr>
            <a:r>
              <a:rPr lang="ru-RU" dirty="0" smtClean="0"/>
              <a:t>Монархия - это форма правления, при которой главой государства является лицо, занимающее этот пост в порядке престолонаследия.</a:t>
            </a:r>
          </a:p>
          <a:p>
            <a:pPr>
              <a:buNone/>
            </a:pPr>
            <a:r>
              <a:rPr lang="ru-RU" dirty="0" smtClean="0"/>
              <a:t>Олигархия – власть немногих.</a:t>
            </a:r>
          </a:p>
          <a:p>
            <a:pPr>
              <a:buNone/>
            </a:pPr>
            <a:r>
              <a:rPr lang="ru-RU" dirty="0" smtClean="0"/>
              <a:t>Аристократия – правление знати.</a:t>
            </a:r>
          </a:p>
          <a:p>
            <a:pPr>
              <a:buNone/>
            </a:pPr>
            <a:r>
              <a:rPr lang="ru-RU" dirty="0" smtClean="0"/>
              <a:t>Охлократия – власть толпы.</a:t>
            </a:r>
          </a:p>
          <a:p>
            <a:pPr>
              <a:buNone/>
            </a:pPr>
            <a:r>
              <a:rPr lang="ru-RU" dirty="0" smtClean="0"/>
              <a:t>Демократия – власть народа.</a:t>
            </a:r>
          </a:p>
          <a:p>
            <a:pPr>
              <a:buNone/>
            </a:pPr>
            <a:r>
              <a:rPr lang="ru-RU" dirty="0" smtClean="0"/>
              <a:t>Позднее стали появляться и другие формы правления: геронтократия (власть стариков), технократия (власть научно-технических специалистов), </a:t>
            </a:r>
            <a:r>
              <a:rPr lang="ru-RU" dirty="0" err="1" smtClean="0"/>
              <a:t>медиократия</a:t>
            </a:r>
            <a:r>
              <a:rPr lang="ru-RU" dirty="0" smtClean="0"/>
              <a:t> (власть посредственности).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Флаг Российской Федерации.</a:t>
            </a:r>
            <a:endParaRPr lang="ru-RU" dirty="0"/>
          </a:p>
        </p:txBody>
      </p:sp>
      <p:pic>
        <p:nvPicPr>
          <p:cNvPr id="4098" name="Picture 2" descr="http://upload.wikimedia.org/wikipedia/commons/thumb/f/f3/Flag_of_Russia.svg/2000px-Flag_of_Russia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500306"/>
            <a:ext cx="5572164" cy="3713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Герб России</a:t>
            </a:r>
            <a:endParaRPr lang="ru-RU" dirty="0"/>
          </a:p>
        </p:txBody>
      </p:sp>
      <p:pic>
        <p:nvPicPr>
          <p:cNvPr id="3074" name="Picture 2" descr="http://upload.wikimedia.org/wikipedia/commons/thumb/f/f2/Coat_of_Arms_of_the_Russian_Federation.svg/2000px-Coat_of_Arms_of_the_Russian_Federatio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143116"/>
            <a:ext cx="3674278" cy="4357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492922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Гимн России</a:t>
            </a:r>
          </a:p>
          <a:p>
            <a:pPr>
              <a:buNone/>
            </a:pPr>
            <a:r>
              <a:rPr lang="ru-RU" dirty="0" smtClean="0"/>
              <a:t>Музыка и основа текста были заимствованы из гимна Советского Союза, мелодию к которому написал Александр Александров на стихи Сергея Михалкова и </a:t>
            </a:r>
            <a:r>
              <a:rPr lang="ru-RU" dirty="0" err="1" smtClean="0"/>
              <a:t>Габриэля</a:t>
            </a:r>
            <a:r>
              <a:rPr lang="ru-RU" dirty="0" smtClean="0"/>
              <a:t> </a:t>
            </a:r>
            <a:r>
              <a:rPr lang="ru-RU" dirty="0" err="1" smtClean="0"/>
              <a:t>Эль-Регистана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 	Россия — священная наша держава,</a:t>
            </a:r>
            <a:br>
              <a:rPr lang="ru-RU" dirty="0" smtClean="0"/>
            </a:br>
            <a:r>
              <a:rPr lang="ru-RU" dirty="0" smtClean="0"/>
              <a:t>Россия — любимая наша страна.</a:t>
            </a:r>
            <a:br>
              <a:rPr lang="ru-RU" dirty="0" smtClean="0"/>
            </a:br>
            <a:r>
              <a:rPr lang="ru-RU" dirty="0" smtClean="0"/>
              <a:t>Могучая воля, великая слава —</a:t>
            </a:r>
            <a:br>
              <a:rPr lang="ru-RU" dirty="0" smtClean="0"/>
            </a:br>
            <a:r>
              <a:rPr lang="ru-RU" dirty="0" smtClean="0"/>
              <a:t>Твоё достоянье на все времена!</a:t>
            </a:r>
          </a:p>
          <a:p>
            <a:pPr algn="ctr">
              <a:buNone/>
            </a:pPr>
            <a:r>
              <a:rPr lang="ru-RU" dirty="0" smtClean="0"/>
              <a:t>	Славься, Отечество наше свободное,</a:t>
            </a:r>
            <a:br>
              <a:rPr lang="ru-RU" dirty="0" smtClean="0"/>
            </a:br>
            <a:r>
              <a:rPr lang="ru-RU" dirty="0" smtClean="0"/>
              <a:t>Братских народов союз вековой,</a:t>
            </a:r>
            <a:br>
              <a:rPr lang="ru-RU" dirty="0" smtClean="0"/>
            </a:br>
            <a:r>
              <a:rPr lang="ru-RU" dirty="0" smtClean="0"/>
              <a:t>Предками данная мудрость народная!</a:t>
            </a:r>
            <a:br>
              <a:rPr lang="ru-RU" dirty="0" smtClean="0"/>
            </a:br>
            <a:r>
              <a:rPr lang="ru-RU" dirty="0" smtClean="0"/>
              <a:t>Славься, страна! Мы гордимся тобой!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Глава государства – президент, Владимир Владимирович Путин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news.kremlin.ru/media/events/photos/orig/41d3e9385e34ebc0e3ba.jpeg?kremlin-ru_photo-12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500174"/>
            <a:ext cx="3530367" cy="5072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Председатель правительства РФ – Дмитрий Анатольевич Медведев.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upload.wikimedia.org/wikipedia/commons/b/b8/Dmitry_Medvedev_official_large_photo_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571612"/>
            <a:ext cx="4620021" cy="528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Основной закон государства – Конституция.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Принята народом Российской Федерации 12 декабря 1993 года. Вступила в силу со дня официального опубликования 25 декабря 1993 года. </a:t>
            </a:r>
          </a:p>
          <a:p>
            <a:pPr>
              <a:buNone/>
            </a:pPr>
            <a:r>
              <a:rPr lang="ru-RU" dirty="0" smtClean="0"/>
              <a:t>И первые статьи конституции таковы:</a:t>
            </a:r>
          </a:p>
          <a:p>
            <a:pPr>
              <a:buNone/>
            </a:pPr>
            <a:r>
              <a:rPr lang="ru-RU" dirty="0" smtClean="0"/>
              <a:t>	1. Российская Федерация - Россия есть демократическое федеративное правовое государство с республиканской формой правления.</a:t>
            </a:r>
          </a:p>
          <a:p>
            <a:pPr>
              <a:buNone/>
            </a:pPr>
            <a:r>
              <a:rPr lang="ru-RU" dirty="0" smtClean="0"/>
              <a:t>	2. Наименования Российская Федерация и Россия равнозначны.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493</TotalTime>
  <Words>896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Право</vt:lpstr>
      <vt:lpstr>Комендантский час</vt:lpstr>
      <vt:lpstr>Формы правления государства</vt:lpstr>
      <vt:lpstr>Символы России</vt:lpstr>
      <vt:lpstr>Символы России</vt:lpstr>
      <vt:lpstr>Символы России</vt:lpstr>
      <vt:lpstr>Глава государства – президент, Владимир Владимирович Путин</vt:lpstr>
      <vt:lpstr>Председатель правительства РФ – Дмитрий Анатольевич Медведев. </vt:lpstr>
      <vt:lpstr>Основной закон государства – Конституция.</vt:lpstr>
      <vt:lpstr>Аббревиатуры</vt:lpstr>
      <vt:lpstr>Права детей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Соцпедагог</cp:lastModifiedBy>
  <cp:revision>20</cp:revision>
  <dcterms:created xsi:type="dcterms:W3CDTF">2014-11-06T13:40:24Z</dcterms:created>
  <dcterms:modified xsi:type="dcterms:W3CDTF">2014-12-10T08:13:41Z</dcterms:modified>
</cp:coreProperties>
</file>