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76" autoAdjust="0"/>
    <p:restoredTop sz="94586" autoAdjust="0"/>
  </p:normalViewPr>
  <p:slideViewPr>
    <p:cSldViewPr>
      <p:cViewPr varScale="1">
        <p:scale>
          <a:sx n="105" d="100"/>
          <a:sy n="105" d="100"/>
        </p:scale>
        <p:origin x="-9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4A82-817C-4EEA-BC5F-355783F5BE1A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D68-DA26-4055-89FF-922555B545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4A82-817C-4EEA-BC5F-355783F5BE1A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D68-DA26-4055-89FF-922555B54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4A82-817C-4EEA-BC5F-355783F5BE1A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D68-DA26-4055-89FF-922555B54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4A82-817C-4EEA-BC5F-355783F5BE1A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D68-DA26-4055-89FF-922555B54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4A82-817C-4EEA-BC5F-355783F5BE1A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3C7D68-DA26-4055-89FF-922555B545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4A82-817C-4EEA-BC5F-355783F5BE1A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D68-DA26-4055-89FF-922555B54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4A82-817C-4EEA-BC5F-355783F5BE1A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D68-DA26-4055-89FF-922555B54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4A82-817C-4EEA-BC5F-355783F5BE1A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D68-DA26-4055-89FF-922555B54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4A82-817C-4EEA-BC5F-355783F5BE1A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D68-DA26-4055-89FF-922555B54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4A82-817C-4EEA-BC5F-355783F5BE1A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D68-DA26-4055-89FF-922555B54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4A82-817C-4EEA-BC5F-355783F5BE1A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D68-DA26-4055-89FF-922555B54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7A4A82-817C-4EEA-BC5F-355783F5BE1A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3C7D68-DA26-4055-89FF-922555B545D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029604" cy="5000659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Мой прадедушка участник Великой Отечественной Войны 1941-1945 г.г.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929190" cy="1142984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Цыганкова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Анжелика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2а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кл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434" name="Picture 2" descr="http://im3-tub-ru.yandex.net/i?id=e437ca72d3d7695de7cf7b9d55ba0c6c-83-1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14290"/>
            <a:ext cx="1428750" cy="10668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6858000"/>
          </a:xfrm>
        </p:spPr>
        <p:txBody>
          <a:bodyPr>
            <a:noAutofit/>
          </a:bodyPr>
          <a:lstStyle/>
          <a:p>
            <a:r>
              <a:rPr lang="ru-RU" sz="4800" dirty="0" err="1" smtClean="0"/>
              <a:t>Повилягин</a:t>
            </a:r>
            <a:r>
              <a:rPr lang="ru-RU" sz="4800" dirty="0" smtClean="0"/>
              <a:t> Иван Михайлович родился в 1919 году в деревне Хмелёвка </a:t>
            </a:r>
            <a:r>
              <a:rPr lang="ru-RU" sz="4800" dirty="0" err="1" smtClean="0"/>
              <a:t>Большеуковского</a:t>
            </a:r>
            <a:r>
              <a:rPr lang="ru-RU" sz="4800" dirty="0" smtClean="0"/>
              <a:t> района Омской области. Вырос в большой </a:t>
            </a:r>
            <a:r>
              <a:rPr lang="ru-RU" sz="4800" dirty="0" err="1" smtClean="0"/>
              <a:t>семье,был</a:t>
            </a:r>
            <a:r>
              <a:rPr lang="ru-RU" sz="4800" dirty="0" smtClean="0"/>
              <a:t> старшим . 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571472" y="7126295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14282" y="571480"/>
            <a:ext cx="6972320" cy="371477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На </a:t>
            </a:r>
            <a:r>
              <a:rPr lang="ru-RU" sz="3600" dirty="0" smtClean="0"/>
              <a:t>фронт ушёл в октябре 1942 года. Был отправлен на первый Украинский фронт. Боевые действия проходили в районе города Белая церковь.</a:t>
            </a:r>
            <a:br>
              <a:rPr lang="ru-RU" sz="3600" dirty="0" smtClean="0"/>
            </a:br>
            <a:r>
              <a:rPr lang="ru-RU" sz="3600" dirty="0" smtClean="0"/>
              <a:t>Там воевал </a:t>
            </a:r>
            <a:r>
              <a:rPr lang="ru-RU" sz="3600" dirty="0" err="1" smtClean="0"/>
              <a:t>артеллеристом</a:t>
            </a:r>
            <a:r>
              <a:rPr lang="ru-RU" sz="3600" dirty="0" smtClean="0"/>
              <a:t> </a:t>
            </a:r>
            <a:r>
              <a:rPr lang="ru-RU" sz="3600" dirty="0" smtClean="0"/>
              <a:t>стрелял из </a:t>
            </a:r>
            <a:br>
              <a:rPr lang="ru-RU" sz="3600" dirty="0" smtClean="0"/>
            </a:br>
            <a:r>
              <a:rPr lang="ru-RU" sz="3600" dirty="0" smtClean="0"/>
              <a:t>пулемета.</a:t>
            </a: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411481" y="6643709"/>
            <a:ext cx="45719" cy="45719"/>
          </a:xfrm>
        </p:spPr>
        <p:txBody>
          <a:bodyPr>
            <a:normAutofit fontScale="25000" lnSpcReduction="20000"/>
          </a:bodyPr>
          <a:lstStyle/>
          <a:p>
            <a:pPr lvl="1"/>
            <a:endParaRPr lang="ru-RU" dirty="0"/>
          </a:p>
        </p:txBody>
      </p:sp>
      <p:pic>
        <p:nvPicPr>
          <p:cNvPr id="4" name="Picture 2" descr="http://milday.ru/uploads/posts/2011-04/1302952606_april08-16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786190"/>
            <a:ext cx="407193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000372"/>
            <a:ext cx="8229600" cy="214306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конце 1943года был тяжело ранен осколком гранаты в правую руку. Долго пролежал в госпитале ,перенес 4 сложные операции. Далее был демобилизован по ранению инвалидом 3-й группы . Награжден медалью за отвагу.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411481" y="6429394"/>
            <a:ext cx="45719" cy="7143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5364" name="Picture 4" descr="http://im3-tub-ru.yandex.net/i?id=01058c6816f223952c0ced0cd9813b58-54-1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857760"/>
            <a:ext cx="1257300" cy="1500188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71810"/>
            <a:ext cx="8229600" cy="35004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После госпиталя вернулся в свою деревню </a:t>
            </a:r>
            <a:r>
              <a:rPr lang="ru-RU" dirty="0" err="1" smtClean="0"/>
              <a:t>Хмелевка,работал</a:t>
            </a:r>
            <a:r>
              <a:rPr lang="ru-RU" dirty="0" smtClean="0"/>
              <a:t> в </a:t>
            </a:r>
            <a:r>
              <a:rPr lang="ru-RU" dirty="0" err="1" smtClean="0"/>
              <a:t>Райпотребсоюзе</a:t>
            </a:r>
            <a:r>
              <a:rPr lang="ru-RU" dirty="0" smtClean="0"/>
              <a:t> </a:t>
            </a:r>
            <a:r>
              <a:rPr lang="ru-RU" dirty="0" err="1" smtClean="0"/>
              <a:t>инспектором.Прожил</a:t>
            </a:r>
            <a:r>
              <a:rPr lang="ru-RU" dirty="0" smtClean="0"/>
              <a:t> до 76 лет.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63640"/>
            <a:ext cx="45719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5" name="Picture 2" descr="http://www.hrono.ru/heraldicum/flagi/images/st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4286280" cy="253045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Спасибо деду  за Победу!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62083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3320" name="Picture 8" descr="http://img1.liveinternet.ru/images/attach/c/2/74/183/74183991_1241076298_orden_wwwmirgrezru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736"/>
            <a:ext cx="6786610" cy="54292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</TotalTime>
  <Words>114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Мой прадедушка участник Великой Отечественной Войны 1941-1945 г.г.</vt:lpstr>
      <vt:lpstr>Повилягин Иван Михайлович родился в 1919 году в деревне Хмелёвка Большеуковского района Омской области. Вырос в большой семье,был старшим .  </vt:lpstr>
      <vt:lpstr>На фронт ушёл в октябре 1942 года. Был отправлен на первый Украинский фронт. Боевые действия проходили в районе города Белая церковь. Там воевал артеллеристом стрелял из  пулемета.</vt:lpstr>
      <vt:lpstr>В конце 1943года был тяжело ранен осколком гранаты в правую руку. Долго пролежал в госпитале ,перенес 4 сложные операции. Далее был демобилизован по ранению инвалидом 3-й группы . Награжден медалью за отвагу. </vt:lpstr>
      <vt:lpstr>После госпиталя вернулся в свою деревню Хмелевка,работал в Райпотребсоюзе инспектором.Прожил до 76 лет. </vt:lpstr>
      <vt:lpstr>Спасибо деду  за Победу!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прадедушка участник Великой Отечественной Войны 1941-1945 г.г.</dc:title>
  <dc:creator>Пользователь</dc:creator>
  <cp:lastModifiedBy>Пользователь</cp:lastModifiedBy>
  <cp:revision>14</cp:revision>
  <dcterms:created xsi:type="dcterms:W3CDTF">2015-03-01T15:16:28Z</dcterms:created>
  <dcterms:modified xsi:type="dcterms:W3CDTF">2015-03-01T17:27:05Z</dcterms:modified>
</cp:coreProperties>
</file>