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9" r:id="rId4"/>
    <p:sldId id="261" r:id="rId5"/>
    <p:sldId id="262" r:id="rId6"/>
    <p:sldId id="263" r:id="rId7"/>
    <p:sldId id="284" r:id="rId8"/>
    <p:sldId id="281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74" r:id="rId21"/>
    <p:sldId id="279" r:id="rId22"/>
    <p:sldId id="276" r:id="rId23"/>
    <p:sldId id="278" r:id="rId24"/>
    <p:sldId id="275" r:id="rId25"/>
    <p:sldId id="27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29FB-0E4F-40E8-9733-A35BE6C65A3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EBE80-4F45-4162-B1F7-A7A6129C2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1.jpeg"/><Relationship Id="rId11" Type="http://schemas.openxmlformats.org/officeDocument/2006/relationships/image" Target="../media/image59.png"/><Relationship Id="rId5" Type="http://schemas.openxmlformats.org/officeDocument/2006/relationships/image" Target="../media/image54.jpeg"/><Relationship Id="rId10" Type="http://schemas.openxmlformats.org/officeDocument/2006/relationships/image" Target="../media/image58.png"/><Relationship Id="rId4" Type="http://schemas.openxmlformats.org/officeDocument/2006/relationships/image" Target="../media/image53.jpe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audio" Target="../media/audio1.wav"/><Relationship Id="rId1" Type="http://schemas.openxmlformats.org/officeDocument/2006/relationships/audio" Target="../media/audio2.wav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5" Type="http://schemas.openxmlformats.org/officeDocument/2006/relationships/image" Target="../media/image25.png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Чётные и нечётные числа</a:t>
            </a:r>
            <a:br>
              <a:rPr lang="ru-RU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(разработка урока для 1 класса по УМК «Планета знаний»)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  <a:r>
              <a:rPr lang="ru-RU" smtClean="0">
                <a:solidFill>
                  <a:schemeClr val="tx1"/>
                </a:solidFill>
              </a:rPr>
              <a:t>учитель </a:t>
            </a:r>
            <a:r>
              <a:rPr lang="ru-RU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ГБС(К)ОУ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школы-интерната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станицы Шкуринской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Прохватилова Елена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На сколько пар можно разделить героев мультфильма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3" name="Рисунок 2" descr="ТИГР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1922312" cy="2285992"/>
          </a:xfrm>
          <a:prstGeom prst="rect">
            <a:avLst/>
          </a:prstGeom>
        </p:spPr>
      </p:pic>
      <p:pic>
        <p:nvPicPr>
          <p:cNvPr id="4" name="Рисунок 3" descr="ТИГР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571612"/>
            <a:ext cx="1922312" cy="2285992"/>
          </a:xfrm>
          <a:prstGeom prst="rect">
            <a:avLst/>
          </a:prstGeom>
        </p:spPr>
      </p:pic>
      <p:pic>
        <p:nvPicPr>
          <p:cNvPr id="5" name="Рисунок 4" descr="ТИГР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1922312" cy="2285992"/>
          </a:xfrm>
          <a:prstGeom prst="rect">
            <a:avLst/>
          </a:prstGeom>
        </p:spPr>
      </p:pic>
      <p:pic>
        <p:nvPicPr>
          <p:cNvPr id="6" name="Рисунок 5" descr="ТИГР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71612"/>
            <a:ext cx="1922312" cy="22859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30363" y="2967335"/>
            <a:ext cx="32832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4=2+2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MS900116610[1].wav">
            <a:hlinkClick r:id="" action="ppaction://media"/>
          </p:cNvPr>
          <p:cNvPicPr>
            <a:picLocks noRot="1" noChangeAspect="1"/>
          </p:cNvPicPr>
          <p:nvPr>
            <a:wavAudioFile r:embed="rId1" name="MS900116610[1]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486 C -0.00469 -0.01874 -0.02118 -0.03215 -0.02691 -0.03215 C -0.06302 -0.03215 -0.10035 0.1827 -0.10035 0.39778 C -0.10035 0.28931 -0.11893 0.1827 -0.13663 0.1827 C -0.15521 0.1827 -0.17275 0.29093 -0.17275 0.39778 C -0.17275 0.34412 -0.18212 0.28931 -0.1915 0.28931 C -0.20087 0.28931 -0.21007 0.3425 -0.21007 0.39778 C -0.21007 0.37002 -0.21476 0.34412 -0.21945 0.34412 C -0.22413 0.34412 -0.22865 0.37164 -0.22865 0.39778 C -0.22865 0.3839 -0.23108 0.37002 -0.23334 0.37002 C -0.23455 0.37002 -0.23802 0.3839 -0.23802 0.39778 C -0.23802 0.39084 -0.23924 0.3839 -0.24045 0.3839 C -0.24045 0.38205 -0.24288 0.39084 -0.24288 0.39778 C -0.24288 0.39385 -0.24288 0.39084 -0.2441 0.39084 C -0.2441 0.39246 -0.24532 0.39431 -0.24532 0.39778 C -0.24532 0.3957 -0.24532 0.39385 -0.24532 0.39246 C -0.24653 0.39246 -0.24653 0.39431 -0.24653 0.39616 C -0.24775 0.39616 -0.24775 0.39431 -0.24775 0.39246 C -0.24879 0.39246 -0.24879 0.39431 -0.24879 0.39616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008E-7 C 0.00504 -0.01364 0.02292 -0.02729 0.02917 -0.02729 C 0.06893 -0.02729 0.10973 0.18733 0.10973 0.40217 C 0.10973 0.29371 0.13021 0.18733 0.14966 0.18733 C 0.16997 0.18733 0.18924 0.29556 0.18924 0.40217 C 0.18924 0.34875 0.19948 0.29371 0.20973 0.29371 C 0.2198 0.29371 0.23021 0.34713 0.23021 0.40217 C 0.23021 0.37465 0.23525 0.34875 0.24028 0.34875 C 0.24549 0.34875 0.25053 0.37604 0.25053 0.40217 C 0.25053 0.3883 0.25313 0.37465 0.25556 0.37465 C 0.25695 0.37465 0.26077 0.3883 0.26077 0.40217 C 0.26077 0.39524 0.26216 0.3883 0.26355 0.3883 C 0.26355 0.39015 0.26615 0.39524 0.26615 0.40217 C 0.26615 0.39847 0.26615 0.39524 0.26737 0.39524 C 0.26737 0.39709 0.26875 0.39871 0.26875 0.40217 C 0.26875 0.40032 0.26875 0.39847 0.26875 0.39709 C 0.26997 0.39709 0.26997 0.39871 0.26997 0.40056 C 0.27136 0.40056 0.27136 0.39871 0.27136 0.39709 C 0.27292 0.39709 0.27292 0.39871 0.27292 0.40056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учело-мяучело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76485" cy="1857364"/>
          </a:xfrm>
          <a:prstGeom prst="rect">
            <a:avLst/>
          </a:prstGeom>
        </p:spPr>
      </p:pic>
      <p:pic>
        <p:nvPicPr>
          <p:cNvPr id="3" name="Рисунок 2" descr="чучело-мяучело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285860"/>
            <a:ext cx="2476485" cy="1857364"/>
          </a:xfrm>
          <a:prstGeom prst="rect">
            <a:avLst/>
          </a:prstGeom>
        </p:spPr>
      </p:pic>
      <p:pic>
        <p:nvPicPr>
          <p:cNvPr id="4" name="Рисунок 3" descr="чучело-мяучело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636"/>
            <a:ext cx="2476485" cy="1857364"/>
          </a:xfrm>
          <a:prstGeom prst="rect">
            <a:avLst/>
          </a:prstGeom>
        </p:spPr>
      </p:pic>
      <p:pic>
        <p:nvPicPr>
          <p:cNvPr id="5" name="Рисунок 4" descr="чучело-мяучело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929066"/>
            <a:ext cx="2476485" cy="1857364"/>
          </a:xfrm>
          <a:prstGeom prst="rect">
            <a:avLst/>
          </a:prstGeom>
        </p:spPr>
      </p:pic>
      <p:pic>
        <p:nvPicPr>
          <p:cNvPr id="6" name="Рисунок 5" descr="чучело-мяучело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15" y="5000636"/>
            <a:ext cx="2476485" cy="1857364"/>
          </a:xfrm>
          <a:prstGeom prst="rect">
            <a:avLst/>
          </a:prstGeom>
        </p:spPr>
      </p:pic>
      <p:pic>
        <p:nvPicPr>
          <p:cNvPr id="7" name="Рисунок 6" descr="чучело-мяучело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15" y="0"/>
            <a:ext cx="2476485" cy="18573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57422" y="1071546"/>
            <a:ext cx="45207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6=2+2+2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MS900116612[1].wav">
            <a:hlinkClick r:id="" action="ppaction://media"/>
          </p:cNvPr>
          <p:cNvPicPr>
            <a:picLocks noRot="1" noChangeAspect="1"/>
          </p:cNvPicPr>
          <p:nvPr>
            <a:wavAudioFile r:embed="rId1" name="MS900116612[1]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9685E-6 L 0.00225 0.479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9685E-6 L 0.00556 0.45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92414E-6 L 0.00538 0.179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5365E-6 L -0.00243 0.281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на крокод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0"/>
            <a:ext cx="2143125" cy="2143125"/>
          </a:xfrm>
          <a:prstGeom prst="rect">
            <a:avLst/>
          </a:prstGeom>
        </p:spPr>
      </p:pic>
      <p:pic>
        <p:nvPicPr>
          <p:cNvPr id="3" name="Рисунок 2" descr="Гена крокод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  <p:pic>
        <p:nvPicPr>
          <p:cNvPr id="4" name="Рисунок 3" descr="Гена крокод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5" y="4714875"/>
            <a:ext cx="2143125" cy="2143125"/>
          </a:xfrm>
          <a:prstGeom prst="rect">
            <a:avLst/>
          </a:prstGeom>
        </p:spPr>
      </p:pic>
      <p:pic>
        <p:nvPicPr>
          <p:cNvPr id="5" name="Рисунок 4" descr="Гена крокод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500306"/>
            <a:ext cx="2143125" cy="2143125"/>
          </a:xfrm>
          <a:prstGeom prst="rect">
            <a:avLst/>
          </a:prstGeom>
        </p:spPr>
      </p:pic>
      <p:pic>
        <p:nvPicPr>
          <p:cNvPr id="6" name="Рисунок 5" descr="Гена крокод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5" y="0"/>
            <a:ext cx="2143125" cy="2143125"/>
          </a:xfrm>
          <a:prstGeom prst="rect">
            <a:avLst/>
          </a:prstGeom>
        </p:spPr>
      </p:pic>
      <p:pic>
        <p:nvPicPr>
          <p:cNvPr id="7" name="Рисунок 6" descr="Гена крокод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428868"/>
            <a:ext cx="2143125" cy="2143125"/>
          </a:xfrm>
          <a:prstGeom prst="rect">
            <a:avLst/>
          </a:prstGeom>
        </p:spPr>
      </p:pic>
      <p:pic>
        <p:nvPicPr>
          <p:cNvPr id="8" name="Рисунок 7" descr="Гена крокод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714875"/>
            <a:ext cx="2143125" cy="2143125"/>
          </a:xfrm>
          <a:prstGeom prst="rect">
            <a:avLst/>
          </a:prstGeom>
        </p:spPr>
      </p:pic>
      <p:pic>
        <p:nvPicPr>
          <p:cNvPr id="9" name="Рисунок 8" descr="Гена крокод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58519" y="2967335"/>
            <a:ext cx="48269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8=2+2+2=2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MS900116613[1].wav">
            <a:hlinkClick r:id="" action="ppaction://media"/>
          </p:cNvPr>
          <p:cNvPicPr>
            <a:picLocks noRot="1" noChangeAspect="1"/>
          </p:cNvPicPr>
          <p:nvPr>
            <a:wavAudioFile r:embed="rId1" name="MS900116613[1]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4209E-6 L 0.22048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9584E-6 L -0.06424 -0.3459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5.3654E-7 L 0.26771 -5.3654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2636E-6 L -0.43924 0.293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полл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643182"/>
            <a:ext cx="1323975" cy="1905000"/>
          </a:xfrm>
          <a:prstGeom prst="rect">
            <a:avLst/>
          </a:prstGeom>
        </p:spPr>
      </p:pic>
      <p:pic>
        <p:nvPicPr>
          <p:cNvPr id="3" name="Рисунок 2" descr="чиполл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571744"/>
            <a:ext cx="1323975" cy="1905000"/>
          </a:xfrm>
          <a:prstGeom prst="rect">
            <a:avLst/>
          </a:prstGeom>
        </p:spPr>
      </p:pic>
      <p:pic>
        <p:nvPicPr>
          <p:cNvPr id="4" name="Рисунок 3" descr="чиполл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0025" y="2500306"/>
            <a:ext cx="1323975" cy="1905000"/>
          </a:xfrm>
          <a:prstGeom prst="rect">
            <a:avLst/>
          </a:prstGeom>
        </p:spPr>
      </p:pic>
      <p:pic>
        <p:nvPicPr>
          <p:cNvPr id="5" name="Рисунок 4" descr="чиполл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3182"/>
            <a:ext cx="1323975" cy="1905000"/>
          </a:xfrm>
          <a:prstGeom prst="rect">
            <a:avLst/>
          </a:prstGeom>
        </p:spPr>
      </p:pic>
      <p:pic>
        <p:nvPicPr>
          <p:cNvPr id="6" name="Рисунок 5" descr="чиполл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0"/>
            <a:ext cx="1323975" cy="1905000"/>
          </a:xfrm>
          <a:prstGeom prst="rect">
            <a:avLst/>
          </a:prstGeom>
        </p:spPr>
      </p:pic>
      <p:pic>
        <p:nvPicPr>
          <p:cNvPr id="7" name="Рисунок 6" descr="чиполл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0"/>
            <a:ext cx="1323975" cy="1905000"/>
          </a:xfrm>
          <a:prstGeom prst="rect">
            <a:avLst/>
          </a:prstGeom>
        </p:spPr>
      </p:pic>
      <p:pic>
        <p:nvPicPr>
          <p:cNvPr id="8" name="Рисунок 7" descr="чиполл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0"/>
            <a:ext cx="1323975" cy="1905000"/>
          </a:xfrm>
          <a:prstGeom prst="rect">
            <a:avLst/>
          </a:prstGeom>
        </p:spPr>
      </p:pic>
      <p:pic>
        <p:nvPicPr>
          <p:cNvPr id="9" name="Рисунок 8" descr="чиполл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953000"/>
            <a:ext cx="1323975" cy="1905000"/>
          </a:xfrm>
          <a:prstGeom prst="rect">
            <a:avLst/>
          </a:prstGeom>
        </p:spPr>
      </p:pic>
      <p:pic>
        <p:nvPicPr>
          <p:cNvPr id="10" name="Рисунок 9" descr="чиполл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953000"/>
            <a:ext cx="1323975" cy="1905000"/>
          </a:xfrm>
          <a:prstGeom prst="rect">
            <a:avLst/>
          </a:prstGeom>
        </p:spPr>
      </p:pic>
      <p:pic>
        <p:nvPicPr>
          <p:cNvPr id="11" name="Рисунок 10" descr="чиполл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953000"/>
            <a:ext cx="1323975" cy="1905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49426" y="2643182"/>
            <a:ext cx="63770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10=2+2+2+2+2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MS900116612[1].wav">
            <a:hlinkClick r:id="" action="ppaction://media"/>
          </p:cNvPr>
          <p:cNvPicPr>
            <a:picLocks noRot="1" noChangeAspect="1"/>
          </p:cNvPicPr>
          <p:nvPr>
            <a:wavAudioFile r:embed="rId1" name="MS900116612[1]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79371E-6 L 3.61111E-6 -0.38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031E-7 L 0.18108 -0.0064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0518E-6 L 0.31285 0.008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7428E-6 L -0.1592 0.006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51434E-6 L -0.31511 -0.01064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9.89824E-7 L 0.00799 0.37766 " pathEditMode="relative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89824E-7 L 0.23628 -9.89824E-7 " pathEditMode="relative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25717E-6 L 0.41737 -0.01064 " pathEditMode="relative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428596" y="1285860"/>
            <a:ext cx="2557474" cy="2428892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" name="Солнце 2"/>
          <p:cNvSpPr/>
          <p:nvPr/>
        </p:nvSpPr>
        <p:spPr>
          <a:xfrm>
            <a:off x="1785918" y="3571876"/>
            <a:ext cx="2557474" cy="2428892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8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4857752" y="3500438"/>
            <a:ext cx="2557474" cy="2428892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3500430" y="1214422"/>
            <a:ext cx="2557474" cy="2428892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6357950" y="1357298"/>
            <a:ext cx="2557474" cy="2428892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0559" y="214290"/>
            <a:ext cx="63546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Чётные числа</a:t>
            </a:r>
            <a:endParaRPr lang="ru-RU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ном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3703658" cy="45536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57884" y="1071546"/>
            <a:ext cx="213391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3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357430"/>
            <a:ext cx="2209800" cy="2066925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42852"/>
            <a:ext cx="2209800" cy="2066925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572008"/>
            <a:ext cx="2209800" cy="2066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36" y="4643446"/>
            <a:ext cx="4272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3=2+1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MS900116610[1].wav">
            <a:hlinkClick r:id="" action="ppaction://media"/>
          </p:cNvPr>
          <p:cNvPicPr>
            <a:picLocks noRot="1" noChangeAspect="1"/>
          </p:cNvPicPr>
          <p:nvPr>
            <a:wavAudioFile r:embed="rId1" name="MS900116610[1]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97317E-7 L -0.37361 -0.0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5097E-6 L -0.37379 -0.01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14524E-7 L 0.32292 -0.35661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атыч и овощ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928802"/>
            <a:ext cx="2352675" cy="1943100"/>
          </a:xfrm>
          <a:prstGeom prst="rect">
            <a:avLst/>
          </a:prstGeom>
        </p:spPr>
      </p:pic>
      <p:pic>
        <p:nvPicPr>
          <p:cNvPr id="3" name="Рисунок 2" descr="копатыч и овощ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1325" y="0"/>
            <a:ext cx="2352675" cy="1943100"/>
          </a:xfrm>
          <a:prstGeom prst="rect">
            <a:avLst/>
          </a:prstGeom>
        </p:spPr>
      </p:pic>
      <p:pic>
        <p:nvPicPr>
          <p:cNvPr id="4" name="Рисунок 3" descr="копатыч и овощ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2352675" cy="1943100"/>
          </a:xfrm>
          <a:prstGeom prst="rect">
            <a:avLst/>
          </a:prstGeom>
        </p:spPr>
      </p:pic>
      <p:pic>
        <p:nvPicPr>
          <p:cNvPr id="5" name="Рисунок 4" descr="копатыч и овощ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0"/>
            <a:ext cx="2352675" cy="1943100"/>
          </a:xfrm>
          <a:prstGeom prst="rect">
            <a:avLst/>
          </a:prstGeom>
        </p:spPr>
      </p:pic>
      <p:pic>
        <p:nvPicPr>
          <p:cNvPr id="6" name="Рисунок 5" descr="копатыч и овощ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52675" cy="19431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4975" y="3857628"/>
            <a:ext cx="59057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5=2+2+1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8" name="MS900116612[1].wav">
            <a:hlinkClick r:id="" action="ppaction://media"/>
          </p:cNvPr>
          <p:cNvPicPr>
            <a:picLocks noRot="1" noChangeAspect="1"/>
          </p:cNvPicPr>
          <p:nvPr>
            <a:wavAudioFile r:embed="rId1" name="MS900116612[1]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16 C 0.00468 -0.01134 0.0217 -0.02128 0.0276 -0.02128 C 0.06493 -0.02128 0.10347 0.13667 0.10347 0.29509 C 0.10347 0.21507 0.12274 0.13667 0.14097 0.13667 C 0.16007 0.13667 0.17829 0.21646 0.17829 0.29509 C 0.17829 0.25555 0.18802 0.21507 0.19774 0.21507 C 0.20729 0.21507 0.21701 0.25439 0.21701 0.29509 C 0.21701 0.27451 0.22187 0.25555 0.22656 0.25555 C 0.23142 0.25555 0.23611 0.27567 0.23611 0.29509 C 0.23611 0.28469 0.23871 0.27451 0.24097 0.27451 C 0.24218 0.27451 0.24583 0.28469 0.24583 0.29509 C 0.24583 0.28977 0.24704 0.28469 0.24826 0.28469 C 0.24826 0.28607 0.25086 0.28977 0.25086 0.29509 C 0.25086 0.29232 0.25086 0.28977 0.25208 0.28977 C 0.25208 0.29116 0.25329 0.29255 0.25329 0.29509 C 0.25329 0.29371 0.25329 0.29232 0.25329 0.29116 C 0.25468 0.29116 0.25468 0.29255 0.25468 0.29394 C 0.2559 0.29394 0.2559 0.29255 0.2559 0.29116 C 0.25729 0.29116 0.25729 0.29255 0.25729 0.29394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889E-6 C -0.00504 -0.00995 -0.02188 -0.01989 -0.02778 -0.01989 C -0.06511 -0.01989 -0.10348 0.1383 -0.10348 0.29648 C -0.10348 0.21646 -0.12275 0.1383 -0.14098 0.1383 C -0.16007 0.1383 -0.1783 0.21785 -0.1783 0.29648 C -0.1783 0.25694 -0.18785 0.21646 -0.19757 0.21646 C -0.20695 0.21646 -0.21667 0.25601 -0.21667 0.29648 C -0.21667 0.27613 -0.22153 0.25694 -0.22622 0.25694 C -0.23108 0.25694 -0.23594 0.27729 -0.23594 0.29648 C -0.23594 0.28608 -0.23855 0.27613 -0.24063 0.27613 C -0.24202 0.27613 -0.24566 0.28608 -0.24566 0.29648 C -0.24566 0.29116 -0.24688 0.28608 -0.24792 0.28608 C -0.24792 0.28492 -0.25052 0.29116 -0.25052 0.29648 C -0.25052 0.29348 -0.25052 0.29116 -0.25174 0.29116 C -0.25174 0.29255 -0.25313 0.29371 -0.25313 0.29648 C -0.25313 0.29486 -0.25313 0.29348 -0.25313 0.29255 C -0.25434 0.29255 -0.25434 0.29371 -0.25434 0.2951 C -0.25556 0.2951 -0.25556 0.29371 -0.25556 0.29255 C -0.2566 0.29255 -0.2566 0.29371 -0.2566 0.2951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ешарик бар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785926"/>
            <a:ext cx="2009775" cy="1676400"/>
          </a:xfrm>
          <a:prstGeom prst="rect">
            <a:avLst/>
          </a:prstGeom>
        </p:spPr>
      </p:pic>
      <p:pic>
        <p:nvPicPr>
          <p:cNvPr id="3" name="Рисунок 2" descr="смешарик бар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928802"/>
            <a:ext cx="2009775" cy="1676400"/>
          </a:xfrm>
          <a:prstGeom prst="rect">
            <a:avLst/>
          </a:prstGeom>
        </p:spPr>
      </p:pic>
      <p:pic>
        <p:nvPicPr>
          <p:cNvPr id="4" name="Рисунок 3" descr="смешарик бар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857364"/>
            <a:ext cx="2009775" cy="1676400"/>
          </a:xfrm>
          <a:prstGeom prst="rect">
            <a:avLst/>
          </a:prstGeom>
        </p:spPr>
      </p:pic>
      <p:pic>
        <p:nvPicPr>
          <p:cNvPr id="5" name="Рисунок 4" descr="смешарик бар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0"/>
            <a:ext cx="2009775" cy="1676400"/>
          </a:xfrm>
          <a:prstGeom prst="rect">
            <a:avLst/>
          </a:prstGeom>
        </p:spPr>
      </p:pic>
      <p:pic>
        <p:nvPicPr>
          <p:cNvPr id="6" name="Рисунок 5" descr="смешарик бар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0"/>
            <a:ext cx="2009775" cy="1676400"/>
          </a:xfrm>
          <a:prstGeom prst="rect">
            <a:avLst/>
          </a:prstGeom>
        </p:spPr>
      </p:pic>
      <p:pic>
        <p:nvPicPr>
          <p:cNvPr id="7" name="Рисунок 6" descr="смешарик бар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4225" y="0"/>
            <a:ext cx="2009775" cy="1676400"/>
          </a:xfrm>
          <a:prstGeom prst="rect">
            <a:avLst/>
          </a:prstGeom>
        </p:spPr>
      </p:pic>
      <p:pic>
        <p:nvPicPr>
          <p:cNvPr id="8" name="Рисунок 7" descr="смешарик бар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09775" cy="1676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45995" y="2571744"/>
            <a:ext cx="52437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7=2+2+2+1</a:t>
            </a:r>
            <a:endParaRPr lang="ru-RU" sz="66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" name="MS900116610[1].wav">
            <a:hlinkClick r:id="" action="ppaction://media"/>
          </p:cNvPr>
          <p:cNvPicPr>
            <a:picLocks noRot="1" noChangeAspect="1"/>
          </p:cNvPicPr>
          <p:nvPr>
            <a:wavAudioFile r:embed="rId1" name="MS900116610[1]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519E-6 L -0.14427 -0.018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1758E-6 L 0.14323 -0.040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41813E-7 L 0.02205 0.75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1064 L -0.01528 0.754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83071E-6 L -3.05556E-6 -0.26226 " pathEditMode="relative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ер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285992"/>
            <a:ext cx="1800225" cy="2286000"/>
          </a:xfrm>
          <a:prstGeom prst="rect">
            <a:avLst/>
          </a:prstGeom>
        </p:spPr>
      </p:pic>
      <p:pic>
        <p:nvPicPr>
          <p:cNvPr id="3" name="Рисунок 2" descr="джер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572000"/>
            <a:ext cx="1800225" cy="2286000"/>
          </a:xfrm>
          <a:prstGeom prst="rect">
            <a:avLst/>
          </a:prstGeom>
        </p:spPr>
      </p:pic>
      <p:pic>
        <p:nvPicPr>
          <p:cNvPr id="4" name="Рисунок 3" descr="джер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0"/>
            <a:ext cx="1800225" cy="2286000"/>
          </a:xfrm>
          <a:prstGeom prst="rect">
            <a:avLst/>
          </a:prstGeom>
        </p:spPr>
      </p:pic>
      <p:pic>
        <p:nvPicPr>
          <p:cNvPr id="5" name="Рисунок 4" descr="джер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3775" y="4572000"/>
            <a:ext cx="1800225" cy="2286000"/>
          </a:xfrm>
          <a:prstGeom prst="rect">
            <a:avLst/>
          </a:prstGeom>
        </p:spPr>
      </p:pic>
      <p:pic>
        <p:nvPicPr>
          <p:cNvPr id="6" name="Рисунок 5" descr="джер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3775" y="2285992"/>
            <a:ext cx="1800225" cy="2286000"/>
          </a:xfrm>
          <a:prstGeom prst="rect">
            <a:avLst/>
          </a:prstGeom>
        </p:spPr>
      </p:pic>
      <p:pic>
        <p:nvPicPr>
          <p:cNvPr id="7" name="Рисунок 6" descr="джер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3775" y="0"/>
            <a:ext cx="1800225" cy="2286000"/>
          </a:xfrm>
          <a:prstGeom prst="rect">
            <a:avLst/>
          </a:prstGeom>
        </p:spPr>
      </p:pic>
      <p:pic>
        <p:nvPicPr>
          <p:cNvPr id="8" name="Рисунок 7" descr="джер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3116"/>
            <a:ext cx="1800225" cy="2286000"/>
          </a:xfrm>
          <a:prstGeom prst="rect">
            <a:avLst/>
          </a:prstGeom>
        </p:spPr>
      </p:pic>
      <p:pic>
        <p:nvPicPr>
          <p:cNvPr id="9" name="Рисунок 8" descr="джер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57694"/>
            <a:ext cx="1800225" cy="2286000"/>
          </a:xfrm>
          <a:prstGeom prst="rect">
            <a:avLst/>
          </a:prstGeom>
        </p:spPr>
      </p:pic>
      <p:pic>
        <p:nvPicPr>
          <p:cNvPr id="10" name="Рисунок 9" descr="джер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00225" cy="2286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4253" y="2928934"/>
            <a:ext cx="58031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9=2+2+2+2+1</a:t>
            </a:r>
            <a:endParaRPr lang="ru-RU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5" name="MS900116610[1].wav">
            <a:hlinkClick r:id="" action="ppaction://media"/>
          </p:cNvPr>
          <p:cNvPicPr>
            <a:picLocks noRot="1" noChangeAspect="1"/>
          </p:cNvPicPr>
          <p:nvPr>
            <a:wavAudioFile r:embed="rId1" name="MS900116610[1].wav"/>
          </p:nvPr>
        </p:nvPicPr>
        <p:blipFill>
          <a:blip r:embed="rId4" cstate="print"/>
          <a:stretch>
            <a:fillRect/>
          </a:stretch>
        </p:blipFill>
        <p:spPr>
          <a:xfrm>
            <a:off x="2928926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00833E-6 C 0.00364 -0.01133 0.01649 -0.02266 0.021 -0.02266 C 0.04965 -0.02266 0.07899 0.15564 0.07899 0.33418 C 0.07899 0.24422 0.09392 0.15564 0.10781 0.15564 C 0.12239 0.15564 0.13646 0.24561 0.13646 0.33418 C 0.13646 0.28978 0.14392 0.24422 0.15121 0.24422 C 0.1585 0.24422 0.16597 0.28839 0.16597 0.33418 C 0.16597 0.31129 0.16962 0.28978 0.17326 0.28978 C 0.17708 0.28978 0.18073 0.31244 0.18073 0.33418 C 0.18073 0.32262 0.18264 0.31129 0.18437 0.31129 C 0.18524 0.31129 0.18802 0.32262 0.18802 0.33418 C 0.18802 0.3284 0.18889 0.32262 0.18993 0.32262 C 0.18993 0.32424 0.19201 0.3284 0.19201 0.33418 C 0.19201 0.33118 0.19201 0.3284 0.19271 0.3284 C 0.19271 0.32979 0.19375 0.33141 0.19375 0.33418 C 0.19375 0.33256 0.19375 0.33118 0.19375 0.32979 C 0.19479 0.32979 0.19479 0.33141 0.19479 0.33279 C 0.19583 0.33279 0.19583 0.33141 0.19583 0.32979 C 0.19687 0.32979 0.19687 0.33141 0.19687 0.33279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1133 C -0.00382 0.00046 -0.01614 -0.01041 -0.02048 -0.01041 C -0.04791 -0.01041 -0.07621 0.16258 -0.07621 0.33603 C -0.07621 0.24838 -0.09045 0.16258 -0.10382 0.16258 C -0.11788 0.16258 -0.13125 0.24977 -0.13125 0.33603 C -0.13125 0.29278 -0.13837 0.24838 -0.14531 0.24838 C -0.15243 0.24838 -0.15955 0.29163 -0.15955 0.33603 C -0.15955 0.31383 -0.16302 0.29278 -0.16649 0.29278 C -0.17031 0.29278 -0.17378 0.31498 -0.17378 0.33603 C -0.17378 0.3247 -0.17552 0.31383 -0.17725 0.31383 C -0.17812 0.31383 -0.18073 0.3247 -0.18073 0.33603 C -0.18073 0.33025 -0.18159 0.3247 -0.18264 0.3247 C -0.18264 0.32331 -0.18455 0.33025 -0.18455 0.33603 C -0.18455 0.33279 -0.18455 0.33025 -0.18524 0.33025 C -0.18524 0.33163 -0.18628 0.33302 -0.18628 0.33603 C -0.18628 0.33418 -0.18628 0.33279 -0.18628 0.33163 C -0.18715 0.33163 -0.18715 0.33302 -0.18715 0.33441 C -0.18819 0.33441 -0.18819 0.33302 -0.18819 0.33163 C -0.18889 0.33163 -0.18889 0.33302 -0.18889 0.33441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48844E-6 L -0.22517 -0.002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44218E-6 L 0.20799 -0.679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53469E-6 L 0.27101 2.5346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оз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857232"/>
            <a:ext cx="4811494" cy="4318008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214282" y="214290"/>
            <a:ext cx="4176544" cy="6143668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Здравствуйте, ребята. Я со своими питомцами  решил проверить, как вы умеете составлять примеры по рисункам.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428596" y="1285860"/>
            <a:ext cx="2557474" cy="2428892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1785918" y="3571876"/>
            <a:ext cx="2557474" cy="2428892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7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4857752" y="3500438"/>
            <a:ext cx="2557474" cy="2428892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9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3500430" y="1214422"/>
            <a:ext cx="2557474" cy="2428892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6357950" y="1357298"/>
            <a:ext cx="2557474" cy="2428892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7981" y="214290"/>
            <a:ext cx="73997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Нечётные числа</a:t>
            </a:r>
            <a:endParaRPr lang="ru-RU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знайк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3486174" cy="4357718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3857620" y="214290"/>
            <a:ext cx="4986366" cy="378621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Теперь мне всё понятно! Спасибо вам большое! </a:t>
            </a:r>
          </a:p>
          <a:p>
            <a:pPr algn="ctr"/>
            <a:r>
              <a:rPr lang="ru-RU" sz="2400" dirty="0" err="1" smtClean="0"/>
              <a:t>Знайка</a:t>
            </a:r>
            <a:r>
              <a:rPr lang="ru-RU" sz="2400" dirty="0" smtClean="0"/>
              <a:t> придумал мне задания. Я с ними успешно справился, а вы сможете?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4572008"/>
            <a:ext cx="30267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8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30484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000372"/>
            <a:ext cx="30267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8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8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3000372"/>
            <a:ext cx="30267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8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8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8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357298"/>
            <a:ext cx="35990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572008"/>
            <a:ext cx="30267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8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002" y="214290"/>
            <a:ext cx="908774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Понаблюдай и </a:t>
            </a:r>
            <a:r>
              <a:rPr lang="ru-RU" sz="4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сделай вывод</a:t>
            </a:r>
            <a:endParaRPr lang="ru-RU" sz="4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556" y="214290"/>
            <a:ext cx="61606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Поймай рыбок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с четными числами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корз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785926"/>
            <a:ext cx="3059129" cy="4714884"/>
          </a:xfrm>
          <a:prstGeom prst="rect">
            <a:avLst/>
          </a:prstGeom>
        </p:spPr>
      </p:pic>
      <p:pic>
        <p:nvPicPr>
          <p:cNvPr id="18" name="Рисунок 17" descr="рыбка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857232"/>
            <a:ext cx="1205901" cy="1357322"/>
          </a:xfrm>
          <a:prstGeom prst="rect">
            <a:avLst/>
          </a:prstGeom>
        </p:spPr>
      </p:pic>
      <p:pic>
        <p:nvPicPr>
          <p:cNvPr id="19" name="Рисунок 18" descr="рыбка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4929198"/>
            <a:ext cx="1205901" cy="1357322"/>
          </a:xfrm>
          <a:prstGeom prst="rect">
            <a:avLst/>
          </a:prstGeom>
        </p:spPr>
      </p:pic>
      <p:pic>
        <p:nvPicPr>
          <p:cNvPr id="20" name="Рисунок 19" descr="рыбка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636"/>
            <a:ext cx="1205901" cy="1357322"/>
          </a:xfrm>
          <a:prstGeom prst="rect">
            <a:avLst/>
          </a:prstGeom>
        </p:spPr>
      </p:pic>
      <p:pic>
        <p:nvPicPr>
          <p:cNvPr id="21" name="Рисунок 20" descr="рыбка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143248"/>
            <a:ext cx="1205901" cy="1357322"/>
          </a:xfrm>
          <a:prstGeom prst="rect">
            <a:avLst/>
          </a:prstGeom>
        </p:spPr>
      </p:pic>
      <p:pic>
        <p:nvPicPr>
          <p:cNvPr id="22" name="Рисунок 21" descr="рыбка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000372"/>
            <a:ext cx="1205901" cy="1357322"/>
          </a:xfrm>
          <a:prstGeom prst="rect">
            <a:avLst/>
          </a:prstGeom>
        </p:spPr>
      </p:pic>
      <p:pic>
        <p:nvPicPr>
          <p:cNvPr id="23" name="Рисунок 22" descr="рыбка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143380"/>
            <a:ext cx="1205901" cy="1357322"/>
          </a:xfrm>
          <a:prstGeom prst="rect">
            <a:avLst/>
          </a:prstGeom>
        </p:spPr>
      </p:pic>
      <p:pic>
        <p:nvPicPr>
          <p:cNvPr id="24" name="Рисунок 23" descr="рыбка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500174"/>
            <a:ext cx="1205901" cy="1357322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000100" y="164305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2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85786" y="3929066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3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1472" y="5786454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6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428860" y="3857628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4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571736" y="5715016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9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000496" y="5000636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8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786182" y="235743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7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41443E-6 L 0.77968 0.3987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6.35523E-6 L 0.50399 0.10476 " pathEditMode="relative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408E-6 L 0.66944 -0.02105 " pathEditMode="relative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5.66142E-6 L 0.40157 0.10499 " pathEditMode="relative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Найди лишнее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 descr="лыж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357298"/>
            <a:ext cx="3500430" cy="2333620"/>
          </a:xfrm>
          <a:prstGeom prst="rect">
            <a:avLst/>
          </a:prstGeom>
        </p:spPr>
      </p:pic>
      <p:pic>
        <p:nvPicPr>
          <p:cNvPr id="4" name="Рисунок 3" descr="боксерская перчат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1357298"/>
            <a:ext cx="2625585" cy="2643206"/>
          </a:xfrm>
          <a:prstGeom prst="rect">
            <a:avLst/>
          </a:prstGeom>
        </p:spPr>
      </p:pic>
      <p:pic>
        <p:nvPicPr>
          <p:cNvPr id="5" name="Рисунок 4" descr="шап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4214818"/>
            <a:ext cx="2143116" cy="2143116"/>
          </a:xfrm>
          <a:prstGeom prst="rect">
            <a:avLst/>
          </a:prstGeom>
        </p:spPr>
      </p:pic>
      <p:pic>
        <p:nvPicPr>
          <p:cNvPr id="6" name="Рисунок 5" descr="сапог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4429132"/>
            <a:ext cx="2275869" cy="1714488"/>
          </a:xfrm>
          <a:prstGeom prst="rect">
            <a:avLst/>
          </a:prstGeom>
        </p:spPr>
      </p:pic>
      <p:pic>
        <p:nvPicPr>
          <p:cNvPr id="7" name="Рисунок 6" descr="туфл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84" y="4429132"/>
            <a:ext cx="2143116" cy="2143116"/>
          </a:xfrm>
          <a:prstGeom prst="rect">
            <a:avLst/>
          </a:prstGeom>
        </p:spPr>
      </p:pic>
      <p:pic>
        <p:nvPicPr>
          <p:cNvPr id="8" name="MS900069321[1].wav">
            <a:hlinkClick r:id="" action="ppaction://media"/>
          </p:cNvPr>
          <p:cNvPicPr>
            <a:picLocks noRot="1" noChangeAspect="1"/>
          </p:cNvPicPr>
          <p:nvPr>
            <a:wavAudioFile r:embed="rId1" name="MS900069321[1]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MS900069321[1].wav">
            <a:hlinkClick r:id="" action="ppaction://media"/>
          </p:cNvPr>
          <p:cNvPicPr>
            <a:picLocks noRot="1" noChangeAspect="1"/>
          </p:cNvPicPr>
          <p:nvPr>
            <a:wavAudioFile r:embed="rId1" name="MS900069321[1]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MS900069321[1].wav">
            <a:hlinkClick r:id="" action="ppaction://media"/>
          </p:cNvPr>
          <p:cNvPicPr>
            <a:picLocks noRot="1" noChangeAspect="1"/>
          </p:cNvPicPr>
          <p:nvPr>
            <a:wavAudioFile r:embed="rId1" name="MS900069321[1]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MS900069321[1].wav">
            <a:hlinkClick r:id="" action="ppaction://media"/>
          </p:cNvPr>
          <p:cNvPicPr>
            <a:picLocks noRot="1" noChangeAspect="1"/>
          </p:cNvPicPr>
          <p:nvPr>
            <a:wavAudioFile r:embed="rId1" name="MS900069321[1].wav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3" cstate="print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5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642918"/>
            <a:ext cx="1808053" cy="1857364"/>
          </a:xfrm>
          <a:prstGeom prst="rect">
            <a:avLst/>
          </a:prstGeom>
        </p:spPr>
      </p:pic>
      <p:pic>
        <p:nvPicPr>
          <p:cNvPr id="3" name="Рисунок 2" descr="800px-Giraffe_Ithala_KZN_South_Africa_Luca_Galuzzi_2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57166"/>
            <a:ext cx="3048000" cy="2030730"/>
          </a:xfrm>
          <a:prstGeom prst="rect">
            <a:avLst/>
          </a:prstGeom>
        </p:spPr>
      </p:pic>
      <p:pic>
        <p:nvPicPr>
          <p:cNvPr id="4" name="Рисунок 3" descr="74bc47770f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286124"/>
            <a:ext cx="1790253" cy="3009907"/>
          </a:xfrm>
          <a:prstGeom prst="rect">
            <a:avLst/>
          </a:prstGeom>
        </p:spPr>
      </p:pic>
      <p:pic>
        <p:nvPicPr>
          <p:cNvPr id="5" name="Рисунок 4" descr="голуб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842070"/>
            <a:ext cx="2190760" cy="1650372"/>
          </a:xfrm>
          <a:prstGeom prst="rect">
            <a:avLst/>
          </a:prstGeom>
        </p:spPr>
      </p:pic>
      <p:pic>
        <p:nvPicPr>
          <p:cNvPr id="6" name="Рисунок 5" descr="гепард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3357562"/>
            <a:ext cx="2055822" cy="2523054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MS900069321[1].wav">
            <a:hlinkClick r:id="" action="ppaction://media"/>
          </p:cNvPr>
          <p:cNvPicPr>
            <a:picLocks noRot="1" noChangeAspect="1"/>
          </p:cNvPicPr>
          <p:nvPr>
            <a:wavAudioFile r:embed="rId2" name="MS900069321[1]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MS900069321[1].wav">
            <a:hlinkClick r:id="" action="ppaction://media"/>
          </p:cNvPr>
          <p:cNvPicPr>
            <a:picLocks noRot="1" noChangeAspect="1"/>
          </p:cNvPicPr>
          <p:nvPr>
            <a:wavAudioFile r:embed="rId2" name="MS900069321[1]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MS900069321[1].wav">
            <a:hlinkClick r:id="" action="ppaction://media"/>
          </p:cNvPr>
          <p:cNvPicPr>
            <a:picLocks noRot="1" noChangeAspect="1"/>
          </p:cNvPicPr>
          <p:nvPr>
            <a:wavAudioFile r:embed="rId2" name="MS900069321[1].wav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MS900069321[1].wav">
            <a:hlinkClick r:id="" action="ppaction://media"/>
          </p:cNvPr>
          <p:cNvPicPr>
            <a:picLocks noRot="1" noChangeAspect="1"/>
          </p:cNvPicPr>
          <p:nvPr>
            <a:wavAudioFile r:embed="rId2" name="MS900069321[1].wav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5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5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знайк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3674965" cy="521495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786182" y="142852"/>
            <a:ext cx="5072098" cy="39290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Вы хорошо поработали. МОЛОДЦЫ!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Arial Black" pitchFamily="34" charset="0"/>
              </a:rPr>
              <a:t>Выбери верное выражение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4" name="Содержимое 3" descr="57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500174"/>
            <a:ext cx="1381135" cy="1578440"/>
          </a:xfrm>
        </p:spPr>
      </p:pic>
      <p:pic>
        <p:nvPicPr>
          <p:cNvPr id="5" name="Содержимое 3" descr="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500174"/>
            <a:ext cx="1381135" cy="1578440"/>
          </a:xfrm>
          <a:prstGeom prst="rect">
            <a:avLst/>
          </a:prstGeom>
        </p:spPr>
      </p:pic>
      <p:pic>
        <p:nvPicPr>
          <p:cNvPr id="6" name="Содержимое 3" descr="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286124"/>
            <a:ext cx="1381135" cy="1578440"/>
          </a:xfrm>
          <a:prstGeom prst="rect">
            <a:avLst/>
          </a:prstGeom>
        </p:spPr>
      </p:pic>
      <p:pic>
        <p:nvPicPr>
          <p:cNvPr id="7" name="Содержимое 3" descr="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214686"/>
            <a:ext cx="1381135" cy="1578440"/>
          </a:xfrm>
          <a:prstGeom prst="rect">
            <a:avLst/>
          </a:prstGeom>
        </p:spPr>
      </p:pic>
      <p:pic>
        <p:nvPicPr>
          <p:cNvPr id="8" name="Содержимое 3" descr="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929198"/>
            <a:ext cx="1381135" cy="1578440"/>
          </a:xfrm>
          <a:prstGeom prst="rect">
            <a:avLst/>
          </a:prstGeom>
        </p:spPr>
      </p:pic>
      <p:pic>
        <p:nvPicPr>
          <p:cNvPr id="9" name="Содержимое 3" descr="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143248"/>
            <a:ext cx="1381135" cy="1578440"/>
          </a:xfrm>
          <a:prstGeom prst="rect">
            <a:avLst/>
          </a:prstGeom>
        </p:spPr>
      </p:pic>
      <p:pic>
        <p:nvPicPr>
          <p:cNvPr id="10" name="Содержимое 3" descr="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2865" y="3071810"/>
            <a:ext cx="1381135" cy="1578440"/>
          </a:xfrm>
          <a:prstGeom prst="rect">
            <a:avLst/>
          </a:prstGeom>
        </p:spPr>
      </p:pic>
      <p:pic>
        <p:nvPicPr>
          <p:cNvPr id="11" name="Содержимое 3" descr="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285860"/>
            <a:ext cx="1381135" cy="1578440"/>
          </a:xfrm>
          <a:prstGeom prst="rect">
            <a:avLst/>
          </a:prstGeom>
        </p:spPr>
      </p:pic>
      <p:pic>
        <p:nvPicPr>
          <p:cNvPr id="12" name="Содержимое 3" descr="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1285860"/>
            <a:ext cx="1381135" cy="157844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3357554" y="3214686"/>
            <a:ext cx="228601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5+4=9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8992" y="4429132"/>
            <a:ext cx="228601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9-4=5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28992" y="5572140"/>
            <a:ext cx="228601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4+5=9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6" name="MS900069321[1].wav">
            <a:hlinkClick r:id="" action="ppaction://media"/>
          </p:cNvPr>
          <p:cNvPicPr>
            <a:picLocks noRot="1" noChangeAspect="1"/>
          </p:cNvPicPr>
          <p:nvPr>
            <a:wavAudioFile r:embed="rId1" name="MS900069321[1].wav"/>
          </p:nvPr>
        </p:nvPicPr>
        <p:blipFill>
          <a:blip r:embed="rId5" cstate="print"/>
          <a:stretch>
            <a:fillRect/>
          </a:stretch>
        </p:blipFill>
        <p:spPr>
          <a:xfrm>
            <a:off x="3357554" y="3786190"/>
            <a:ext cx="304800" cy="304800"/>
          </a:xfrm>
          <a:prstGeom prst="rect">
            <a:avLst/>
          </a:prstGeom>
        </p:spPr>
      </p:pic>
      <p:pic>
        <p:nvPicPr>
          <p:cNvPr id="27" name="MS900069321[1].wav">
            <a:hlinkClick r:id="" action="ppaction://media"/>
          </p:cNvPr>
          <p:cNvPicPr>
            <a:picLocks noRot="1" noChangeAspect="1"/>
          </p:cNvPicPr>
          <p:nvPr>
            <a:wavAudioFile r:embed="rId1" name="MS900069321[1].wav"/>
          </p:nvPr>
        </p:nvPicPr>
        <p:blipFill>
          <a:blip r:embed="rId6" cstate="print"/>
          <a:stretch>
            <a:fillRect/>
          </a:stretch>
        </p:blipFill>
        <p:spPr>
          <a:xfrm>
            <a:off x="3428992" y="5072074"/>
            <a:ext cx="304800" cy="304800"/>
          </a:xfrm>
          <a:prstGeom prst="rect">
            <a:avLst/>
          </a:prstGeom>
        </p:spPr>
      </p:pic>
      <p:pic>
        <p:nvPicPr>
          <p:cNvPr id="28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7" cstate="print"/>
          <a:stretch>
            <a:fillRect/>
          </a:stretch>
        </p:blipFill>
        <p:spPr>
          <a:xfrm>
            <a:off x="342899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53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5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74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286124"/>
            <a:ext cx="3500457" cy="1500196"/>
          </a:xfrm>
          <a:prstGeom prst="rect">
            <a:avLst/>
          </a:prstGeom>
        </p:spPr>
      </p:pic>
      <p:pic>
        <p:nvPicPr>
          <p:cNvPr id="3" name="Рисунок 2" descr="43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857364"/>
            <a:ext cx="3500457" cy="1500196"/>
          </a:xfrm>
          <a:prstGeom prst="rect">
            <a:avLst/>
          </a:prstGeom>
        </p:spPr>
      </p:pic>
      <p:pic>
        <p:nvPicPr>
          <p:cNvPr id="4" name="Рисунок 3" descr="43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928802"/>
            <a:ext cx="3500457" cy="1500196"/>
          </a:xfrm>
          <a:prstGeom prst="rect">
            <a:avLst/>
          </a:prstGeom>
        </p:spPr>
      </p:pic>
      <p:pic>
        <p:nvPicPr>
          <p:cNvPr id="5" name="Рисунок 4" descr="43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57222" y="2214554"/>
            <a:ext cx="3500457" cy="1500196"/>
          </a:xfrm>
          <a:prstGeom prst="rect">
            <a:avLst/>
          </a:prstGeom>
        </p:spPr>
      </p:pic>
      <p:pic>
        <p:nvPicPr>
          <p:cNvPr id="6" name="Рисунок 5" descr="43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28604"/>
            <a:ext cx="3500457" cy="1500196"/>
          </a:xfrm>
          <a:prstGeom prst="rect">
            <a:avLst/>
          </a:prstGeom>
        </p:spPr>
      </p:pic>
      <p:pic>
        <p:nvPicPr>
          <p:cNvPr id="7" name="Рисунок 6" descr="43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571480"/>
            <a:ext cx="3500457" cy="1500196"/>
          </a:xfrm>
          <a:prstGeom prst="rect">
            <a:avLst/>
          </a:prstGeom>
        </p:spPr>
      </p:pic>
      <p:pic>
        <p:nvPicPr>
          <p:cNvPr id="8" name="Рисунок 7" descr="43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500042"/>
            <a:ext cx="3500457" cy="1500196"/>
          </a:xfrm>
          <a:prstGeom prst="rect">
            <a:avLst/>
          </a:prstGeom>
        </p:spPr>
      </p:pic>
      <p:pic>
        <p:nvPicPr>
          <p:cNvPr id="9" name="Рисунок 8" descr="43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286124"/>
            <a:ext cx="3500457" cy="1500196"/>
          </a:xfrm>
          <a:prstGeom prst="rect">
            <a:avLst/>
          </a:prstGeom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214282" y="4786322"/>
            <a:ext cx="2571768" cy="100013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8-3=5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215074" y="4643446"/>
            <a:ext cx="2571768" cy="100013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3+5=8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285720" y="5357826"/>
            <a:ext cx="304800" cy="304800"/>
          </a:xfrm>
          <a:prstGeom prst="rect">
            <a:avLst/>
          </a:prstGeom>
        </p:spPr>
      </p:pic>
      <p:pic>
        <p:nvPicPr>
          <p:cNvPr id="20" name="MS900069321[1].wav">
            <a:hlinkClick r:id="" action="ppaction://media"/>
          </p:cNvPr>
          <p:cNvPicPr>
            <a:picLocks noRot="1" noChangeAspect="1"/>
          </p:cNvPicPr>
          <p:nvPr>
            <a:wavAudioFile r:embed="rId2" name="MS900069321[1].wav"/>
          </p:nvPr>
        </p:nvPicPr>
        <p:blipFill>
          <a:blip r:embed="rId6" cstate="print"/>
          <a:stretch>
            <a:fillRect/>
          </a:stretch>
        </p:blipFill>
        <p:spPr>
          <a:xfrm>
            <a:off x="6357950" y="5286388"/>
            <a:ext cx="304800" cy="304800"/>
          </a:xfrm>
          <a:prstGeom prst="rect">
            <a:avLst/>
          </a:prstGeom>
        </p:spPr>
      </p:pic>
      <p:sp>
        <p:nvSpPr>
          <p:cNvPr id="25" name="Блок-схема: альтернативный процесс 24"/>
          <p:cNvSpPr/>
          <p:nvPr/>
        </p:nvSpPr>
        <p:spPr>
          <a:xfrm>
            <a:off x="3428992" y="5643578"/>
            <a:ext cx="2571768" cy="100013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8-5=3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26" name="MS900069321[1].wav">
            <a:hlinkClick r:id="" action="ppaction://media"/>
          </p:cNvPr>
          <p:cNvPicPr>
            <a:picLocks noRot="1" noChangeAspect="1"/>
          </p:cNvPicPr>
          <p:nvPr>
            <a:wavAudioFile r:embed="rId2" name="MS900069321[1].wav"/>
          </p:nvPr>
        </p:nvPicPr>
        <p:blipFill>
          <a:blip r:embed="rId6" cstate="print"/>
          <a:stretch>
            <a:fillRect/>
          </a:stretch>
        </p:blipFill>
        <p:spPr>
          <a:xfrm>
            <a:off x="357186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7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45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showWhenStopped="0"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453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0"/>
            <a:ext cx="2143140" cy="1441077"/>
          </a:xfrm>
          <a:prstGeom prst="rect">
            <a:avLst/>
          </a:prstGeom>
        </p:spPr>
      </p:pic>
      <p:pic>
        <p:nvPicPr>
          <p:cNvPr id="3" name="Рисунок 2" descr="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071702" cy="1754041"/>
          </a:xfrm>
          <a:prstGeom prst="rect">
            <a:avLst/>
          </a:prstGeom>
        </p:spPr>
      </p:pic>
      <p:pic>
        <p:nvPicPr>
          <p:cNvPr id="4" name="Рисунок 3" descr="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57298"/>
            <a:ext cx="2109390" cy="1785950"/>
          </a:xfrm>
          <a:prstGeom prst="rect">
            <a:avLst/>
          </a:prstGeom>
        </p:spPr>
      </p:pic>
      <p:pic>
        <p:nvPicPr>
          <p:cNvPr id="5" name="Рисунок 4" descr="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0"/>
            <a:ext cx="2109390" cy="1785950"/>
          </a:xfrm>
          <a:prstGeom prst="rect">
            <a:avLst/>
          </a:prstGeom>
        </p:spPr>
      </p:pic>
      <p:pic>
        <p:nvPicPr>
          <p:cNvPr id="7" name="Рисунок 6" descr="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1142984"/>
            <a:ext cx="2286016" cy="1935494"/>
          </a:xfrm>
          <a:prstGeom prst="rect">
            <a:avLst/>
          </a:prstGeom>
        </p:spPr>
      </p:pic>
      <p:pic>
        <p:nvPicPr>
          <p:cNvPr id="8" name="Рисунок 7" descr="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000108"/>
            <a:ext cx="1928794" cy="1296948"/>
          </a:xfrm>
          <a:prstGeom prst="rect">
            <a:avLst/>
          </a:prstGeom>
        </p:spPr>
      </p:pic>
      <p:pic>
        <p:nvPicPr>
          <p:cNvPr id="10" name="Рисунок 9" descr="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285860"/>
            <a:ext cx="2143140" cy="1441077"/>
          </a:xfrm>
          <a:prstGeom prst="rect">
            <a:avLst/>
          </a:prstGeom>
        </p:spPr>
      </p:pic>
      <p:sp>
        <p:nvSpPr>
          <p:cNvPr id="16" name="Пятно 2 15"/>
          <p:cNvSpPr/>
          <p:nvPr/>
        </p:nvSpPr>
        <p:spPr>
          <a:xfrm>
            <a:off x="0" y="2428868"/>
            <a:ext cx="3786214" cy="2928958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7-3=4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7" name="Пятно 2 16"/>
          <p:cNvSpPr/>
          <p:nvPr/>
        </p:nvSpPr>
        <p:spPr>
          <a:xfrm>
            <a:off x="2643174" y="3929042"/>
            <a:ext cx="3786214" cy="2928958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4+3=7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8" name="Пятно 2 17"/>
          <p:cNvSpPr/>
          <p:nvPr/>
        </p:nvSpPr>
        <p:spPr>
          <a:xfrm>
            <a:off x="5786446" y="2285992"/>
            <a:ext cx="3786214" cy="2928958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3+4=7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9" name="MS900069321[1].wav">
            <a:hlinkClick r:id="" action="ppaction://media"/>
          </p:cNvPr>
          <p:cNvPicPr>
            <a:picLocks noRot="1" noChangeAspect="1"/>
          </p:cNvPicPr>
          <p:nvPr>
            <a:wavAudioFile r:embed="rId1" name="MS900069321[1].wav"/>
          </p:nvPr>
        </p:nvPicPr>
        <p:blipFill>
          <a:blip r:embed="rId6" cstate="print"/>
          <a:stretch>
            <a:fillRect/>
          </a:stretch>
        </p:blipFill>
        <p:spPr>
          <a:xfrm>
            <a:off x="1000100" y="4572008"/>
            <a:ext cx="304800" cy="304800"/>
          </a:xfrm>
          <a:prstGeom prst="rect">
            <a:avLst/>
          </a:prstGeom>
        </p:spPr>
      </p:pic>
      <p:pic>
        <p:nvPicPr>
          <p:cNvPr id="20" name="MS900069321[1].wav">
            <a:hlinkClick r:id="" action="ppaction://media"/>
          </p:cNvPr>
          <p:cNvPicPr>
            <a:picLocks noRot="1" noChangeAspect="1"/>
          </p:cNvPicPr>
          <p:nvPr>
            <a:wavAudioFile r:embed="rId1" name="MS900069321[1].wav"/>
          </p:nvPr>
        </p:nvPicPr>
        <p:blipFill>
          <a:blip r:embed="rId7" cstate="print"/>
          <a:stretch>
            <a:fillRect/>
          </a:stretch>
        </p:blipFill>
        <p:spPr>
          <a:xfrm>
            <a:off x="6786578" y="4500570"/>
            <a:ext cx="304800" cy="304800"/>
          </a:xfrm>
          <a:prstGeom prst="rect">
            <a:avLst/>
          </a:prstGeom>
        </p:spPr>
      </p:pic>
      <p:pic>
        <p:nvPicPr>
          <p:cNvPr id="21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357186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5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74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stgif.narod.ru_844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1978038" cy="2197820"/>
          </a:xfrm>
          <a:prstGeom prst="rect">
            <a:avLst/>
          </a:prstGeom>
        </p:spPr>
      </p:pic>
      <p:pic>
        <p:nvPicPr>
          <p:cNvPr id="4" name="Рисунок 3" descr="bestgif.narod.ru_9259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071678"/>
            <a:ext cx="3526427" cy="1808424"/>
          </a:xfrm>
          <a:prstGeom prst="rect">
            <a:avLst/>
          </a:prstGeom>
        </p:spPr>
      </p:pic>
      <p:pic>
        <p:nvPicPr>
          <p:cNvPr id="5" name="Рисунок 4" descr="bestgif.narod.ru_938[1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57166"/>
            <a:ext cx="1676400" cy="1924755"/>
          </a:xfrm>
          <a:prstGeom prst="rect">
            <a:avLst/>
          </a:prstGeom>
        </p:spPr>
      </p:pic>
      <p:pic>
        <p:nvPicPr>
          <p:cNvPr id="6" name="Рисунок 5" descr="bestgif.narod.ru_938[1]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857496"/>
            <a:ext cx="1676400" cy="2115844"/>
          </a:xfrm>
          <a:prstGeom prst="rect">
            <a:avLst/>
          </a:prstGeom>
        </p:spPr>
      </p:pic>
      <p:pic>
        <p:nvPicPr>
          <p:cNvPr id="7" name="Рисунок 6" descr="bestgif.narod.ru_938[1]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2643182"/>
            <a:ext cx="1676400" cy="2312811"/>
          </a:xfrm>
          <a:prstGeom prst="rect">
            <a:avLst/>
          </a:prstGeom>
        </p:spPr>
      </p:pic>
      <p:pic>
        <p:nvPicPr>
          <p:cNvPr id="8" name="Рисунок 7" descr="bestgif.narod.ru_844[1]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214290"/>
            <a:ext cx="1978038" cy="2017598"/>
          </a:xfrm>
          <a:prstGeom prst="rect">
            <a:avLst/>
          </a:prstGeom>
        </p:spPr>
      </p:pic>
      <p:pic>
        <p:nvPicPr>
          <p:cNvPr id="9" name="Рисунок 8" descr="bestgif.narod.ru_844[1]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6314" y="2428868"/>
            <a:ext cx="1678073" cy="2500329"/>
          </a:xfrm>
          <a:prstGeom prst="rect">
            <a:avLst/>
          </a:prstGeom>
        </p:spPr>
      </p:pic>
      <p:pic>
        <p:nvPicPr>
          <p:cNvPr id="10" name="Рисунок 9" descr="bestgif.narod.ru_9259[1]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57818" y="428604"/>
            <a:ext cx="1428750" cy="1794867"/>
          </a:xfrm>
          <a:prstGeom prst="rect">
            <a:avLst/>
          </a:prstGeom>
        </p:spPr>
      </p:pic>
      <p:pic>
        <p:nvPicPr>
          <p:cNvPr id="11" name="Рисунок 10" descr="bestgif.narod.ru_9259[1]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3108" y="357166"/>
            <a:ext cx="1428750" cy="1666875"/>
          </a:xfrm>
          <a:prstGeom prst="rect">
            <a:avLst/>
          </a:prstGeom>
        </p:spPr>
      </p:pic>
      <p:sp>
        <p:nvSpPr>
          <p:cNvPr id="16" name="Волна 15"/>
          <p:cNvSpPr/>
          <p:nvPr/>
        </p:nvSpPr>
        <p:spPr>
          <a:xfrm>
            <a:off x="357158" y="5000636"/>
            <a:ext cx="2286016" cy="1343028"/>
          </a:xfrm>
          <a:prstGeom prst="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9-5=4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7" name="Волна 16"/>
          <p:cNvSpPr/>
          <p:nvPr/>
        </p:nvSpPr>
        <p:spPr>
          <a:xfrm>
            <a:off x="3500430" y="5072074"/>
            <a:ext cx="2286016" cy="1343028"/>
          </a:xfrm>
          <a:prstGeom prst="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4+5=9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8" name="Волна 17"/>
          <p:cNvSpPr/>
          <p:nvPr/>
        </p:nvSpPr>
        <p:spPr>
          <a:xfrm>
            <a:off x="6643702" y="5000636"/>
            <a:ext cx="2286016" cy="1343028"/>
          </a:xfrm>
          <a:prstGeom prst="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9-4=5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9" name="MS900069321[1].wav">
            <a:hlinkClick r:id="" action="ppaction://media"/>
          </p:cNvPr>
          <p:cNvPicPr>
            <a:picLocks noRot="1" noChangeAspect="1"/>
          </p:cNvPicPr>
          <p:nvPr>
            <a:wavAudioFile r:embed="rId1" name="MS900069321[1].wav"/>
          </p:nvPr>
        </p:nvPicPr>
        <p:blipFill>
          <a:blip r:embed="rId13" cstate="print"/>
          <a:stretch>
            <a:fillRect/>
          </a:stretch>
        </p:blipFill>
        <p:spPr>
          <a:xfrm>
            <a:off x="428596" y="5643578"/>
            <a:ext cx="304800" cy="304800"/>
          </a:xfrm>
          <a:prstGeom prst="rect">
            <a:avLst/>
          </a:prstGeom>
        </p:spPr>
      </p:pic>
      <p:pic>
        <p:nvPicPr>
          <p:cNvPr id="20" name="MS900069321[1].wav">
            <a:hlinkClick r:id="" action="ppaction://media"/>
          </p:cNvPr>
          <p:cNvPicPr>
            <a:picLocks noRot="1" noChangeAspect="1"/>
          </p:cNvPicPr>
          <p:nvPr>
            <a:wavAudioFile r:embed="rId1" name="MS900069321[1].wav"/>
          </p:nvPr>
        </p:nvPicPr>
        <p:blipFill>
          <a:blip r:embed="rId14" cstate="print"/>
          <a:stretch>
            <a:fillRect/>
          </a:stretch>
        </p:blipFill>
        <p:spPr>
          <a:xfrm>
            <a:off x="3571868" y="5715016"/>
            <a:ext cx="304800" cy="304800"/>
          </a:xfrm>
          <a:prstGeom prst="rect">
            <a:avLst/>
          </a:prstGeom>
        </p:spPr>
      </p:pic>
      <p:pic>
        <p:nvPicPr>
          <p:cNvPr id="21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5" cstate="print"/>
          <a:stretch>
            <a:fillRect/>
          </a:stretch>
        </p:blipFill>
        <p:spPr>
          <a:xfrm>
            <a:off x="678657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5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45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showWhenStopped="0"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474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оз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857232"/>
            <a:ext cx="4811494" cy="4318008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214282" y="214290"/>
            <a:ext cx="4176544" cy="6143668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Мы очень рады, что вы справились со всеми заданиями. Успехов вам в дальнейшем обучении.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знайк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857340"/>
            <a:ext cx="4000528" cy="500066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286248" y="142852"/>
            <a:ext cx="4572032" cy="421484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Здравствуйте, ребята! Помогите мне, пожалуйста, разобраться, какие числа называются чётными, а какие нечётными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пару для каждого предмета</a:t>
            </a:r>
            <a:endParaRPr lang="ru-RU" dirty="0"/>
          </a:p>
        </p:txBody>
      </p:sp>
      <p:pic>
        <p:nvPicPr>
          <p:cNvPr id="5" name="Рисунок 4" descr="боксерская гру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428736"/>
            <a:ext cx="1130300" cy="1905000"/>
          </a:xfrm>
          <a:prstGeom prst="rect">
            <a:avLst/>
          </a:prstGeom>
        </p:spPr>
      </p:pic>
      <p:pic>
        <p:nvPicPr>
          <p:cNvPr id="8" name="Рисунок 7" descr="палат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143380"/>
            <a:ext cx="1905000" cy="1905000"/>
          </a:xfrm>
          <a:prstGeom prst="rect">
            <a:avLst/>
          </a:prstGeom>
        </p:spPr>
      </p:pic>
      <p:pic>
        <p:nvPicPr>
          <p:cNvPr id="9" name="Рисунок 8" descr="рюкза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1357298"/>
            <a:ext cx="1781170" cy="2428868"/>
          </a:xfrm>
          <a:prstGeom prst="rect">
            <a:avLst/>
          </a:prstGeom>
        </p:spPr>
      </p:pic>
      <p:pic>
        <p:nvPicPr>
          <p:cNvPr id="10" name="Рисунок 9" descr="шарф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4500570"/>
            <a:ext cx="1428728" cy="1896312"/>
          </a:xfrm>
          <a:prstGeom prst="rect">
            <a:avLst/>
          </a:prstGeom>
        </p:spPr>
      </p:pic>
      <p:pic>
        <p:nvPicPr>
          <p:cNvPr id="11" name="Рисунок 10" descr="шап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1357298"/>
            <a:ext cx="2000240" cy="2000240"/>
          </a:xfrm>
          <a:prstGeom prst="rect">
            <a:avLst/>
          </a:prstGeom>
        </p:spPr>
      </p:pic>
      <p:pic>
        <p:nvPicPr>
          <p:cNvPr id="12" name="Рисунок 11" descr="перчатка бок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4357694"/>
            <a:ext cx="1613924" cy="222502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86116" y="1142984"/>
            <a:ext cx="275748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" name="MS900116615[1].wav">
            <a:hlinkClick r:id="" action="ppaction://media"/>
          </p:cNvPr>
          <p:cNvPicPr>
            <a:picLocks noRot="1" noChangeAspect="1"/>
          </p:cNvPicPr>
          <p:nvPr>
            <a:wavAudioFile r:embed="rId1" name="MS900116615[1]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087 L -0.58004 -0.336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8409E-6 L 0.48819 -0.50347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2895E-6 L 0.27327 -0.244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176</Words>
  <Application>Microsoft Office PowerPoint</Application>
  <PresentationFormat>Экран (4:3)</PresentationFormat>
  <Paragraphs>66</Paragraphs>
  <Slides>26</Slides>
  <Notes>0</Notes>
  <HiddenSlides>0</HiddenSlides>
  <MMClips>31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Чётные и нечётные числа (разработка урока для 1 класса по УМК «Планета знаний»)</vt:lpstr>
      <vt:lpstr>Слайд 2</vt:lpstr>
      <vt:lpstr>Выбери верное выражение</vt:lpstr>
      <vt:lpstr>Слайд 4</vt:lpstr>
      <vt:lpstr>Слайд 5</vt:lpstr>
      <vt:lpstr>Слайд 6</vt:lpstr>
      <vt:lpstr>Слайд 7</vt:lpstr>
      <vt:lpstr>Слайд 8</vt:lpstr>
      <vt:lpstr>Найди пару для каждого предмета</vt:lpstr>
      <vt:lpstr>На сколько пар можно разделить героев мультфильма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Найди лишнее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Чётные и нечётные числа</dc:title>
  <dc:creator>NIKATINKA</dc:creator>
  <cp:lastModifiedBy>111</cp:lastModifiedBy>
  <cp:revision>29</cp:revision>
  <dcterms:created xsi:type="dcterms:W3CDTF">2010-12-13T17:56:24Z</dcterms:created>
  <dcterms:modified xsi:type="dcterms:W3CDTF">2012-01-30T17:23:14Z</dcterms:modified>
</cp:coreProperties>
</file>