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229600" cy="16002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200" dirty="0"/>
              <a:t>Дорогие, ребята. Пишут Вам Миша и Маша. Мы с семьей в выходные выезжали в лес. Много необыкновенного и чудесного мы увидели там! Особенно интересно было наблюдать за животными. Наши впечатления вы можете найти у себя на партах.</a:t>
            </a:r>
            <a:endParaRPr lang="ru-RU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36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94116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Налетел сильный ветер. Зашумели деревья. Вниз посыпались хлопья снега. Выглянула из дупла белочка. Посмотрела по сторонам и ловко прыгнула с ветки на ветку. Мы хотели ее покормить, но не успели.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0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61862"/>
              </p:ext>
            </p:extLst>
          </p:nvPr>
        </p:nvGraphicFramePr>
        <p:xfrm>
          <a:off x="1619672" y="2426270"/>
          <a:ext cx="6048672" cy="345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1517"/>
                <a:gridCol w="2927155"/>
              </a:tblGrid>
              <a:tr h="56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ПРИСТАВКИ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ПРЕДЛОГИ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88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налетел</a:t>
                      </a:r>
                      <a:br>
                        <a:rPr lang="ru-RU" sz="2400">
                          <a:effectLst/>
                        </a:rPr>
                      </a:br>
                      <a:r>
                        <a:rPr lang="ru-RU" sz="2400">
                          <a:effectLst/>
                        </a:rPr>
                        <a:t>зашумели</a:t>
                      </a:r>
                      <a:br>
                        <a:rPr lang="ru-RU" sz="2400">
                          <a:effectLst/>
                        </a:rPr>
                      </a:br>
                      <a:r>
                        <a:rPr lang="ru-RU" sz="2400">
                          <a:effectLst/>
                        </a:rPr>
                        <a:t>посыпались</a:t>
                      </a:r>
                      <a:br>
                        <a:rPr lang="ru-RU" sz="2400">
                          <a:effectLst/>
                        </a:rPr>
                      </a:br>
                      <a:r>
                        <a:rPr lang="ru-RU" sz="2400">
                          <a:effectLst/>
                        </a:rPr>
                        <a:t>выглянула</a:t>
                      </a:r>
                      <a:br>
                        <a:rPr lang="ru-RU" sz="2400">
                          <a:effectLst/>
                        </a:rPr>
                      </a:br>
                      <a:r>
                        <a:rPr lang="ru-RU" sz="2400">
                          <a:effectLst/>
                        </a:rPr>
                        <a:t>посмотрела</a:t>
                      </a:r>
                      <a:br>
                        <a:rPr lang="ru-RU" sz="2400">
                          <a:effectLst/>
                        </a:rPr>
                      </a:br>
                      <a:r>
                        <a:rPr lang="ru-RU" sz="2400">
                          <a:effectLst/>
                        </a:rPr>
                        <a:t>покормить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 дупла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 сторонам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с ветки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 ветку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416824" cy="24482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«торопись, ленись, скучай»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645024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i="1" dirty="0"/>
              <a:t>«Не торопись, не спеши, не скучай»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7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429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 </a:t>
            </a:r>
            <a:r>
              <a:rPr lang="ru-RU" dirty="0" smtClean="0"/>
              <a:t>партой __  </a:t>
            </a:r>
            <a:r>
              <a:rPr lang="ru-RU" dirty="0"/>
              <a:t>лежи.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уроках __  </a:t>
            </a:r>
            <a:r>
              <a:rPr lang="ru-RU" dirty="0"/>
              <a:t>кричи. </a:t>
            </a:r>
            <a:br>
              <a:rPr lang="ru-RU" dirty="0"/>
            </a:br>
            <a:r>
              <a:rPr lang="ru-RU" dirty="0" smtClean="0"/>
              <a:t>Малышей __  обижай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smtClean="0"/>
              <a:t>Взрослых  __  перебивай</a:t>
            </a:r>
            <a:r>
              <a:rPr lang="ru-RU" dirty="0"/>
              <a:t>.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175569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234047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20087" y="285293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35699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481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4371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Петя пошел в лес за земляникой и ___ заблудился. Он ___ мог найти дорогу, ___знал в какую сторону идти. Мальчик ___ хотел, чтобы ночь застала его в лесу, и ___ стал медлить.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20486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63455" y="278611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40721" y="332775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436510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519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4371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Ошибается тот, кто ничего ___ делает.</a:t>
            </a:r>
            <a:br>
              <a:rPr lang="ru-RU" dirty="0"/>
            </a:br>
            <a:r>
              <a:rPr lang="ru-RU" dirty="0"/>
              <a:t>Кто любит трудиться, тому без дела ___ сидится.</a:t>
            </a:r>
            <a:br>
              <a:rPr lang="ru-RU" dirty="0"/>
            </a:br>
            <a:r>
              <a:rPr lang="ru-RU" dirty="0"/>
              <a:t>Волков бояться – в лес ___ ходить.</a:t>
            </a:r>
            <a:br>
              <a:rPr lang="ru-RU" dirty="0"/>
            </a:br>
            <a:r>
              <a:rPr lang="ru-RU" dirty="0"/>
              <a:t>___ спеши языком, торопись делом.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17092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545042" y="220486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16216" y="2789639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68082" y="386104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Н</a:t>
            </a:r>
            <a:r>
              <a:rPr lang="ru-RU" sz="3200" dirty="0" smtClean="0"/>
              <a:t>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09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158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Дорогие, ребята. Пишут Вам Миша и Маша. Мы с семьей в выходные выезжали в лес. Много необыкновенного и чудесного мы увидели там! Особенно интересно было наблюдать за животными. Наши впечатления вы можете найти у себя на партах.</vt:lpstr>
      <vt:lpstr>Налетел сильный ветер. Зашумели деревья. Вниз посыпались хлопья снега. Выглянула из дупла белочка. Посмотрела по сторонам и ловко прыгнула с ветки на ветку. Мы хотели ее покормить, но не успели. </vt:lpstr>
      <vt:lpstr>Проверим </vt:lpstr>
      <vt:lpstr>«торопись, ленись, скучай»   </vt:lpstr>
      <vt:lpstr>За партой __  лежи. На уроках __  кричи.  Малышей __  обижай. Взрослых  __  перебивай. </vt:lpstr>
      <vt:lpstr>Петя пошел в лес за земляникой и ___ заблудился. Он ___ мог найти дорогу, ___знал в какую сторону идти. Мальчик ___ хотел, чтобы ночь застала его в лесу, и ___ стал медлить. </vt:lpstr>
      <vt:lpstr>Ошибается тот, кто ничего ___ делает. Кто любит трудиться, тому без дела ___ сидится. Волков бояться – в лес ___ ходить. ___ спеши языком, торопись делом.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Дорогие, ребята. Пишут Вам Миша и Маша. Мы с семьей в выходные выезжали в лес. Много необыкновенного и чудесного мы увидели там! Особенно интересно было наблюдать за животными. Наши впечатления вы можете найти у себя на партах.</dc:title>
  <dc:creator>Elesha</dc:creator>
  <cp:lastModifiedBy>111</cp:lastModifiedBy>
  <cp:revision>3</cp:revision>
  <dcterms:created xsi:type="dcterms:W3CDTF">2015-02-01T16:06:23Z</dcterms:created>
  <dcterms:modified xsi:type="dcterms:W3CDTF">2015-02-23T10:54:10Z</dcterms:modified>
</cp:coreProperties>
</file>