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7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B4C71EC6-210F-42DE-9C53-41977AD35B3D}" type="datetimeFigureOut">
              <a:rPr lang="ru-RU" smtClean="0"/>
              <a:t>23.02.2015</a:t>
            </a:fld>
            <a:endParaRPr lang="ru-RU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23.02.2015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23.02.2015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23.02.2015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23.02.2015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23.02.2015</a:t>
            </a:fld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23.02.2015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23.02.2015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365104"/>
            <a:ext cx="8229600" cy="1600200"/>
          </a:xfrm>
        </p:spPr>
        <p:txBody>
          <a:bodyPr>
            <a:noAutofit/>
          </a:bodyPr>
          <a:lstStyle/>
          <a:p>
            <a:pPr>
              <a:lnSpc>
                <a:spcPct val="115000"/>
              </a:lnSpc>
              <a:spcAft>
                <a:spcPts val="600"/>
              </a:spcAft>
            </a:pPr>
            <a:r>
              <a:rPr lang="ru-RU" sz="3200" dirty="0"/>
              <a:t>Дорогие, ребята. Пишут Вам Миша и Маша. Мы с семьей в выходные выезжали в лес. Много необыкновенного и чудесного мы увидели там! Особенно интересно было наблюдать за животными. Наши впечатления вы можете найти у себя на партах.</a:t>
            </a:r>
            <a:endParaRPr lang="ru-RU" sz="1600" dirty="0">
              <a:ea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173664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59632" y="4941168"/>
            <a:ext cx="7024744" cy="1143000"/>
          </a:xfrm>
        </p:spPr>
        <p:txBody>
          <a:bodyPr>
            <a:normAutofit fontScale="90000"/>
          </a:bodyPr>
          <a:lstStyle/>
          <a:p>
            <a:r>
              <a:rPr lang="ru-RU" dirty="0"/>
              <a:t>Налетел сильный ветер. Зашумели деревья. Вниз посыпались хлопья снега. Выглянула из дупла белочка. Посмотрела по сторонам и ловко прыгнула с ветки на ветку. Мы хотели ее покормить, но не успели.</a:t>
            </a:r>
            <a:r>
              <a:rPr lang="ru-RU" sz="3200" dirty="0">
                <a:latin typeface="Calibri"/>
                <a:ea typeface="Times New Roman"/>
                <a:cs typeface="Times New Roman"/>
              </a:rPr>
              <a:t/>
            </a:r>
            <a:br>
              <a:rPr lang="ru-RU" sz="3200" dirty="0">
                <a:latin typeface="Calibri"/>
                <a:ea typeface="Times New Roman"/>
                <a:cs typeface="Times New Roman"/>
              </a:rPr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84077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Проверим </a:t>
            </a:r>
            <a:endParaRPr lang="ru-RU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4661862"/>
              </p:ext>
            </p:extLst>
          </p:nvPr>
        </p:nvGraphicFramePr>
        <p:xfrm>
          <a:off x="1619672" y="2426270"/>
          <a:ext cx="6048672" cy="345100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21517"/>
                <a:gridCol w="2927155"/>
              </a:tblGrid>
              <a:tr h="56990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ПРИСТАВКИ</a:t>
                      </a:r>
                      <a:endParaRPr lang="ru-RU" sz="1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28575" marT="28575" marB="2857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ПРЕДЛОГИ</a:t>
                      </a:r>
                      <a:endParaRPr lang="ru-RU" sz="1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28575" marT="28575" marB="28575"/>
                </a:tc>
              </a:tr>
              <a:tr h="288109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налетел</a:t>
                      </a:r>
                      <a:br>
                        <a:rPr lang="ru-RU" sz="2400">
                          <a:effectLst/>
                        </a:rPr>
                      </a:br>
                      <a:r>
                        <a:rPr lang="ru-RU" sz="2400">
                          <a:effectLst/>
                        </a:rPr>
                        <a:t>зашумели</a:t>
                      </a:r>
                      <a:br>
                        <a:rPr lang="ru-RU" sz="2400">
                          <a:effectLst/>
                        </a:rPr>
                      </a:br>
                      <a:r>
                        <a:rPr lang="ru-RU" sz="2400">
                          <a:effectLst/>
                        </a:rPr>
                        <a:t>посыпались</a:t>
                      </a:r>
                      <a:br>
                        <a:rPr lang="ru-RU" sz="2400">
                          <a:effectLst/>
                        </a:rPr>
                      </a:br>
                      <a:r>
                        <a:rPr lang="ru-RU" sz="2400">
                          <a:effectLst/>
                        </a:rPr>
                        <a:t>выглянула</a:t>
                      </a:r>
                      <a:br>
                        <a:rPr lang="ru-RU" sz="2400">
                          <a:effectLst/>
                        </a:rPr>
                      </a:br>
                      <a:r>
                        <a:rPr lang="ru-RU" sz="2400">
                          <a:effectLst/>
                        </a:rPr>
                        <a:t>посмотрела</a:t>
                      </a:r>
                      <a:br>
                        <a:rPr lang="ru-RU" sz="2400">
                          <a:effectLst/>
                        </a:rPr>
                      </a:br>
                      <a:r>
                        <a:rPr lang="ru-RU" sz="2400">
                          <a:effectLst/>
                        </a:rPr>
                        <a:t>покормить</a:t>
                      </a:r>
                      <a:endParaRPr lang="ru-RU" sz="1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28575" marT="28575" marB="28575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из дупла</a:t>
                      </a:r>
                      <a:br>
                        <a:rPr lang="ru-RU" sz="2400" dirty="0">
                          <a:effectLst/>
                        </a:rPr>
                      </a:br>
                      <a:r>
                        <a:rPr lang="ru-RU" sz="2400" dirty="0">
                          <a:effectLst/>
                        </a:rPr>
                        <a:t>по сторонам</a:t>
                      </a:r>
                      <a:br>
                        <a:rPr lang="ru-RU" sz="2400" dirty="0">
                          <a:effectLst/>
                        </a:rPr>
                      </a:br>
                      <a:r>
                        <a:rPr lang="ru-RU" sz="2400" dirty="0">
                          <a:effectLst/>
                        </a:rPr>
                        <a:t>с ветки</a:t>
                      </a:r>
                      <a:br>
                        <a:rPr lang="ru-RU" sz="2400" dirty="0">
                          <a:effectLst/>
                        </a:rPr>
                      </a:br>
                      <a:r>
                        <a:rPr lang="ru-RU" sz="2400" dirty="0">
                          <a:effectLst/>
                        </a:rPr>
                        <a:t>на ветку</a:t>
                      </a:r>
                      <a:endParaRPr lang="ru-RU" sz="1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28575" marT="28575" marB="28575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8762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980728"/>
            <a:ext cx="7416824" cy="2448272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«торопись, ленись, скучай» </a:t>
            </a: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/>
              <a:t/>
            </a:r>
            <a:br>
              <a:rPr lang="ru-RU" b="1" dirty="0"/>
            </a:b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899592" y="3645024"/>
            <a:ext cx="727280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/>
              <a:t/>
            </a:r>
            <a:br>
              <a:rPr lang="ru-RU" sz="2800" b="1" dirty="0"/>
            </a:br>
            <a:r>
              <a:rPr lang="ru-RU" sz="2800" i="1" dirty="0"/>
              <a:t>«Не торопись, не спеши, не скучай» 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119786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3429000"/>
            <a:ext cx="7024744" cy="1143000"/>
          </a:xfrm>
        </p:spPr>
        <p:txBody>
          <a:bodyPr>
            <a:normAutofit fontScale="90000"/>
          </a:bodyPr>
          <a:lstStyle/>
          <a:p>
            <a:r>
              <a:rPr lang="ru-RU" dirty="0"/>
              <a:t>За </a:t>
            </a:r>
            <a:r>
              <a:rPr lang="ru-RU" dirty="0" smtClean="0"/>
              <a:t>партой __  </a:t>
            </a:r>
            <a:r>
              <a:rPr lang="ru-RU" dirty="0"/>
              <a:t>лежи.</a:t>
            </a:r>
            <a:br>
              <a:rPr lang="ru-RU" dirty="0"/>
            </a:br>
            <a:r>
              <a:rPr lang="ru-RU" dirty="0"/>
              <a:t>На </a:t>
            </a:r>
            <a:r>
              <a:rPr lang="ru-RU" dirty="0" smtClean="0"/>
              <a:t>уроках __  </a:t>
            </a:r>
            <a:r>
              <a:rPr lang="ru-RU" dirty="0"/>
              <a:t>кричи. </a:t>
            </a:r>
            <a:br>
              <a:rPr lang="ru-RU" dirty="0"/>
            </a:br>
            <a:r>
              <a:rPr lang="ru-RU" dirty="0" smtClean="0"/>
              <a:t>Малышей __  обижай</a:t>
            </a:r>
            <a:r>
              <a:rPr lang="ru-RU" dirty="0"/>
              <a:t>.</a:t>
            </a:r>
            <a:br>
              <a:rPr lang="ru-RU" dirty="0"/>
            </a:br>
            <a:r>
              <a:rPr lang="ru-RU" dirty="0" smtClean="0"/>
              <a:t>Взрослых  __  перебивай</a:t>
            </a:r>
            <a:r>
              <a:rPr lang="ru-RU" dirty="0"/>
              <a:t>.</a:t>
            </a:r>
            <a:r>
              <a:rPr lang="ru-RU" sz="3200" dirty="0">
                <a:latin typeface="Calibri"/>
                <a:ea typeface="Times New Roman"/>
                <a:cs typeface="Times New Roman"/>
              </a:rPr>
              <a:t/>
            </a:r>
            <a:br>
              <a:rPr lang="ru-RU" sz="3200" dirty="0">
                <a:latin typeface="Calibri"/>
                <a:ea typeface="Times New Roman"/>
                <a:cs typeface="Times New Roman"/>
              </a:rPr>
            </a:b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3563888" y="1755697"/>
            <a:ext cx="8640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/>
              <a:t>не</a:t>
            </a:r>
            <a:endParaRPr lang="ru-RU" sz="32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3563888" y="2340472"/>
            <a:ext cx="8640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/>
              <a:t>не</a:t>
            </a:r>
            <a:endParaRPr lang="ru-RU" sz="32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3520087" y="2852936"/>
            <a:ext cx="8640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/>
              <a:t>не</a:t>
            </a:r>
            <a:endParaRPr lang="ru-RU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3419872" y="3356992"/>
            <a:ext cx="8640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/>
              <a:t>не</a:t>
            </a:r>
            <a:endParaRPr lang="ru-RU" sz="3200" b="1" dirty="0"/>
          </a:p>
        </p:txBody>
      </p:sp>
    </p:spTree>
    <p:extLst>
      <p:ext uri="{BB962C8B-B14F-4D97-AF65-F5344CB8AC3E}">
        <p14:creationId xmlns:p14="http://schemas.microsoft.com/office/powerpoint/2010/main" val="9481976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4437112"/>
            <a:ext cx="7024744" cy="1143000"/>
          </a:xfrm>
        </p:spPr>
        <p:txBody>
          <a:bodyPr>
            <a:normAutofit fontScale="90000"/>
          </a:bodyPr>
          <a:lstStyle/>
          <a:p>
            <a:r>
              <a:rPr lang="ru-RU" dirty="0"/>
              <a:t>Петя пошел в лес за земляникой и ___ заблудился. Он ___ мог найти дорогу, ___знал в какую сторону идти. Мальчик ___ хотел, чтобы ночь застала его в лесу, и ___ стал медлить.</a:t>
            </a:r>
            <a:r>
              <a:rPr lang="ru-RU" sz="3200" dirty="0">
                <a:latin typeface="Calibri"/>
                <a:ea typeface="Times New Roman"/>
                <a:cs typeface="Times New Roman"/>
              </a:rPr>
              <a:t/>
            </a:r>
            <a:br>
              <a:rPr lang="ru-RU" sz="3200" dirty="0">
                <a:latin typeface="Calibri"/>
                <a:ea typeface="Times New Roman"/>
                <a:cs typeface="Times New Roman"/>
              </a:rPr>
            </a:b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1907704" y="2204864"/>
            <a:ext cx="8640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не</a:t>
            </a:r>
            <a:endParaRPr lang="ru-RU" sz="3200" dirty="0"/>
          </a:p>
        </p:txBody>
      </p:sp>
      <p:sp>
        <p:nvSpPr>
          <p:cNvPr id="4" name="TextBox 3"/>
          <p:cNvSpPr txBox="1"/>
          <p:nvPr/>
        </p:nvSpPr>
        <p:spPr>
          <a:xfrm>
            <a:off x="1163455" y="2786113"/>
            <a:ext cx="8640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не</a:t>
            </a:r>
            <a:endParaRPr lang="ru-RU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4440721" y="3327757"/>
            <a:ext cx="8640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не</a:t>
            </a:r>
            <a:endParaRPr lang="ru-RU" sz="3200" dirty="0"/>
          </a:p>
        </p:txBody>
      </p:sp>
      <p:sp>
        <p:nvSpPr>
          <p:cNvPr id="6" name="TextBox 5"/>
          <p:cNvSpPr txBox="1"/>
          <p:nvPr/>
        </p:nvSpPr>
        <p:spPr>
          <a:xfrm>
            <a:off x="2915816" y="4365104"/>
            <a:ext cx="8640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не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11519345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59632" y="4437112"/>
            <a:ext cx="7024744" cy="1143000"/>
          </a:xfrm>
        </p:spPr>
        <p:txBody>
          <a:bodyPr>
            <a:normAutofit fontScale="90000"/>
          </a:bodyPr>
          <a:lstStyle/>
          <a:p>
            <a:r>
              <a:rPr lang="ru-RU" dirty="0"/>
              <a:t>Ошибается тот, кто ничего ___ делает.</a:t>
            </a:r>
            <a:br>
              <a:rPr lang="ru-RU" dirty="0"/>
            </a:br>
            <a:r>
              <a:rPr lang="ru-RU" dirty="0"/>
              <a:t>Кто любит трудиться, тому без дела ___ сидится.</a:t>
            </a:r>
            <a:br>
              <a:rPr lang="ru-RU" dirty="0"/>
            </a:br>
            <a:r>
              <a:rPr lang="ru-RU" dirty="0"/>
              <a:t>Волков бояться – в лес ___ ходить.</a:t>
            </a:r>
            <a:br>
              <a:rPr lang="ru-RU" dirty="0"/>
            </a:br>
            <a:r>
              <a:rPr lang="ru-RU" dirty="0"/>
              <a:t>___ спеши языком, торопись делом.</a:t>
            </a:r>
            <a:r>
              <a:rPr lang="ru-RU" sz="3200" dirty="0">
                <a:latin typeface="Calibri"/>
                <a:ea typeface="Times New Roman"/>
                <a:cs typeface="Times New Roman"/>
              </a:rPr>
              <a:t/>
            </a:r>
            <a:br>
              <a:rPr lang="ru-RU" sz="3200" dirty="0">
                <a:latin typeface="Calibri"/>
                <a:ea typeface="Times New Roman"/>
                <a:cs typeface="Times New Roman"/>
              </a:rPr>
            </a:b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1259632" y="1170922"/>
            <a:ext cx="8640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не</a:t>
            </a:r>
            <a:endParaRPr lang="ru-RU" sz="3200" dirty="0"/>
          </a:p>
        </p:txBody>
      </p:sp>
      <p:sp>
        <p:nvSpPr>
          <p:cNvPr id="4" name="TextBox 3"/>
          <p:cNvSpPr txBox="1"/>
          <p:nvPr/>
        </p:nvSpPr>
        <p:spPr>
          <a:xfrm>
            <a:off x="3545042" y="2204864"/>
            <a:ext cx="8640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не</a:t>
            </a:r>
            <a:endParaRPr lang="ru-RU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6516216" y="2789639"/>
            <a:ext cx="8640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не</a:t>
            </a:r>
            <a:endParaRPr lang="ru-RU" sz="3200" dirty="0"/>
          </a:p>
        </p:txBody>
      </p:sp>
      <p:sp>
        <p:nvSpPr>
          <p:cNvPr id="6" name="TextBox 5"/>
          <p:cNvSpPr txBox="1"/>
          <p:nvPr/>
        </p:nvSpPr>
        <p:spPr>
          <a:xfrm>
            <a:off x="1268082" y="3861048"/>
            <a:ext cx="8640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/>
              <a:t>Н</a:t>
            </a:r>
            <a:r>
              <a:rPr lang="ru-RU" sz="3200" dirty="0" smtClean="0"/>
              <a:t>е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24209270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стин">
  <a:themeElements>
    <a:clrScheme name="Остин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Остин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Остин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35</TotalTime>
  <Words>158</Words>
  <Application>Microsoft Office PowerPoint</Application>
  <PresentationFormat>Экран (4:3)</PresentationFormat>
  <Paragraphs>24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Остин</vt:lpstr>
      <vt:lpstr>Дорогие, ребята. Пишут Вам Миша и Маша. Мы с семьей в выходные выезжали в лес. Много необыкновенного и чудесного мы увидели там! Особенно интересно было наблюдать за животными. Наши впечатления вы можете найти у себя на партах.</vt:lpstr>
      <vt:lpstr>Налетел сильный ветер. Зашумели деревья. Вниз посыпались хлопья снега. Выглянула из дупла белочка. Посмотрела по сторонам и ловко прыгнула с ветки на ветку. Мы хотели ее покормить, но не успели. </vt:lpstr>
      <vt:lpstr>Проверим </vt:lpstr>
      <vt:lpstr>«торопись, ленись, скучай»   </vt:lpstr>
      <vt:lpstr>За партой __  лежи. На уроках __  кричи.  Малышей __  обижай. Взрослых  __  перебивай. </vt:lpstr>
      <vt:lpstr>Петя пошел в лес за земляникой и ___ заблудился. Он ___ мог найти дорогу, ___знал в какую сторону идти. Мальчик ___ хотел, чтобы ночь застала его в лесу, и ___ стал медлить. </vt:lpstr>
      <vt:lpstr>Ошибается тот, кто ничего ___ делает. Кто любит трудиться, тому без дела ___ сидится. Волков бояться – в лес ___ ходить. ___ спеши языком, торопись делом.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Дорогие, ребята. Пишут Вам Миша и Маша. Мы с семьей в выходные выезжали в лес. Много необыкновенного и чудесного мы увидели там! Особенно интересно было наблюдать за животными. Наши впечатления вы можете найти у себя на партах.</dc:title>
  <dc:creator>Elesha</dc:creator>
  <cp:lastModifiedBy>111</cp:lastModifiedBy>
  <cp:revision>3</cp:revision>
  <dcterms:created xsi:type="dcterms:W3CDTF">2015-02-01T16:06:23Z</dcterms:created>
  <dcterms:modified xsi:type="dcterms:W3CDTF">2015-02-23T10:54:10Z</dcterms:modified>
</cp:coreProperties>
</file>