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1E935-4E4F-4AB7-8967-B6DB26C98FD8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73332-544F-49C4-968C-C6B67727C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73332-544F-49C4-968C-C6B67727C4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73332-544F-49C4-968C-C6B67727C41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935844-F755-482E-9A35-EEC5190590DA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731205-135A-42E6-8ED6-1167D7543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Экологический проект</a:t>
            </a:r>
            <a:b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«Юные овощеводы, травники и цветоводы»</a:t>
            </a:r>
            <a:endParaRPr lang="ru-RU" sz="32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                                                                        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392488" cy="489654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Огород</a:t>
            </a:r>
            <a:endParaRPr lang="ru-RU" b="1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Поднялся наш огород,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Всё под солнышком растёт.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 огороде много гряд.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Тут и морковь и салат.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Тут и свёкла и горох,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А картофель разве плох?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Наш  зелёный огород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Нас прокормит целый 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Людмила Игоревна\Desktop\iCAOQU7Z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920316" cy="131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Данные Канева Людмила\Данные Канева Людмила\МОИ ДОКУМЕНТЫ\мои рисунки\огород\P8160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857364"/>
            <a:ext cx="405817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D:\клипарты\насекомые\9402164b8c7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719983">
            <a:off x="158336" y="226134"/>
            <a:ext cx="1005577" cy="88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перфолента 9"/>
          <p:cNvSpPr/>
          <p:nvPr/>
        </p:nvSpPr>
        <p:spPr>
          <a:xfrm>
            <a:off x="5724128" y="5229200"/>
            <a:ext cx="3096344" cy="144016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Подготовила Канева Людмила Игоревна воспитатель </a:t>
            </a:r>
            <a:r>
              <a:rPr lang="ru-RU" sz="1600" dirty="0" err="1" smtClean="0"/>
              <a:t>д</a:t>
            </a:r>
            <a:r>
              <a:rPr lang="ru-RU" sz="1600" dirty="0" smtClean="0"/>
              <a:t> /с «Золотой ключик»   п. </a:t>
            </a:r>
            <a:r>
              <a:rPr lang="ru-RU" sz="1600" dirty="0" smtClean="0">
                <a:solidFill>
                  <a:schemeClr val="bg1"/>
                </a:solidFill>
              </a:rPr>
              <a:t>Игрим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6016" y="1412776"/>
            <a:ext cx="3816424" cy="18002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Сбор урожая </a:t>
            </a:r>
          </a:p>
          <a:p>
            <a:pPr lvl="0"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Праздник урожая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Презентация</a:t>
            </a:r>
          </a:p>
          <a:p>
            <a:pPr>
              <a:buClrTx/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D:\Данные Канева Людмила\Данные Канева Людмила\МОИ ДОКУМЕНТЫ\мои рисунки\огород\P81601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334761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Данные Канева Людмила\Данные Канева Людмила\МОИ ДОКУМЕНТЫ\мои рисунки\огород\P91801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4213" y="3769867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6350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br>
              <a:rPr lang="ru-RU" sz="3200" b="1" dirty="0" smtClean="0">
                <a:ln w="6350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6350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4572000" y="116632"/>
            <a:ext cx="4104456" cy="1080120"/>
          </a:xfrm>
          <a:prstGeom prst="wave">
            <a:avLst>
              <a:gd name="adj1" fmla="val 12500"/>
              <a:gd name="adj2" fmla="val -1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pc="-150" dirty="0" smtClean="0"/>
              <a:t>Заключительный этап</a:t>
            </a:r>
            <a:endParaRPr lang="ru-RU" sz="3200" spc="-150" dirty="0"/>
          </a:p>
        </p:txBody>
      </p:sp>
      <p:pic>
        <p:nvPicPr>
          <p:cNvPr id="3076" name="Picture 4" descr="F:\фото с камеры\DSC000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000375"/>
            <a:ext cx="324036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Людмила Игоревна\Desktop\iCAOQU7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77072"/>
            <a:ext cx="1089755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РЕЗУЛЬТАТОМ  ПРОЕКТА СТАЛО СЛЕДУЮЩЕЕ: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816424"/>
          </a:xfrm>
        </p:spPr>
        <p:txBody>
          <a:bodyPr>
            <a:normAutofit fontScale="55000" lnSpcReduction="20000"/>
          </a:bodyPr>
          <a:lstStyle/>
          <a:p>
            <a:pPr lvl="0" algn="just">
              <a:buClrTx/>
              <a:buFont typeface="Wingdings" pitchFamily="2" charset="2"/>
              <a:buChar char="ü"/>
            </a:pPr>
            <a:r>
              <a:rPr lang="ru-RU" sz="3400" dirty="0" smtClean="0">
                <a:solidFill>
                  <a:schemeClr val="bg1"/>
                </a:solidFill>
              </a:rPr>
              <a:t>Участие в проектной деятельности стало для детей способом удовлетворения познавательной активности, средством выражения и развития творческих способностей.</a:t>
            </a:r>
          </a:p>
          <a:p>
            <a:pPr lvl="0" algn="just">
              <a:buClrTx/>
              <a:buFont typeface="Wingdings" pitchFamily="2" charset="2"/>
              <a:buChar char="ü"/>
            </a:pPr>
            <a:r>
              <a:rPr lang="ru-RU" sz="3400" dirty="0" err="1" smtClean="0">
                <a:solidFill>
                  <a:schemeClr val="bg1"/>
                </a:solidFill>
              </a:rPr>
              <a:t>Ценностно</a:t>
            </a:r>
            <a:r>
              <a:rPr lang="ru-RU" sz="3400" dirty="0" smtClean="0">
                <a:solidFill>
                  <a:schemeClr val="bg1"/>
                </a:solidFill>
              </a:rPr>
              <a:t> – ориентированная деятельность помогла детям  осознать многостороннее значение природы, получить практикум просветительской и природоохранной деятельности. Участники проекта получили не только новые знания, но и приобрели навыки бережного, созидательного отношения к окружающему миру.</a:t>
            </a:r>
          </a:p>
          <a:p>
            <a:pPr lvl="0" algn="just">
              <a:buClrTx/>
              <a:buFont typeface="Wingdings" pitchFamily="2" charset="2"/>
              <a:buChar char="ü"/>
            </a:pPr>
            <a:r>
              <a:rPr lang="ru-RU" sz="3400" dirty="0" smtClean="0">
                <a:solidFill>
                  <a:schemeClr val="bg1"/>
                </a:solidFill>
              </a:rPr>
              <a:t>Совместная проектная деятельность помогла родителям  освоить некоторые педагогические приёмы, необходимые в семейном воспитании; объективно оценить возможности своих детей  и сотрудничать  с ними как с равноправными партнёрами.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bg1"/>
                </a:solidFill>
              </a:rPr>
              <a:t> </a:t>
            </a:r>
            <a:endParaRPr lang="ru-RU" sz="3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F:\фото с камеры\DSC00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861048"/>
            <a:ext cx="3888432" cy="2808312"/>
          </a:xfrm>
          <a:prstGeom prst="rect">
            <a:avLst/>
          </a:prstGeom>
          <a:noFill/>
        </p:spPr>
      </p:pic>
      <p:pic>
        <p:nvPicPr>
          <p:cNvPr id="7" name="Picture 4" descr="D:\клипарты\насекомые\9402164b8c7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213689">
            <a:off x="214240" y="354288"/>
            <a:ext cx="838888" cy="7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анные Канева Людмила\Данные Канева Людмила\МОИ ДОКУМЕНТЫ\мои рисунки\огород\P81601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933056"/>
            <a:ext cx="3888432" cy="2723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анные Канева Людмила\Данные Канева Людмила\МОИ ДОКУМЕНТЫ\мои рисунки\огород\P72300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515" y="3645024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Данные Канева Людмила\Данные Канева Людмила\МОИ ДОКУМЕНТЫ\мои рисунки\огород\P7230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01988"/>
            <a:ext cx="4208016" cy="315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Данные Канева Людмила\Данные Канева Людмила\МОИ ДОКУМЕНТЫ\мои рисунки\огород\P81601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2008" y="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Блок-схема: перфолента 3"/>
          <p:cNvSpPr/>
          <p:nvPr/>
        </p:nvSpPr>
        <p:spPr>
          <a:xfrm rot="20344682">
            <a:off x="1270258" y="1729890"/>
            <a:ext cx="7695573" cy="1480389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</a:t>
            </a:r>
            <a:r>
              <a:rPr lang="ru-RU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внимание!</a:t>
            </a:r>
            <a:endParaRPr lang="ru-RU" sz="6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D:\клипарты\насекомые\Безимени-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8344" y="0"/>
            <a:ext cx="1224136" cy="101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55576" y="1340768"/>
            <a:ext cx="7464499" cy="15841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РАСШИРЕНИЕ И ФОРМИРОВАНИЕ ЗНАНИЙ ДЕТЕЙ ОБ ОВОЩАХ И ЛЕКАРСТВЕННЫХ  РАСТЕНИЯХ, ИХ ЦЕННОСТИ ДЛЯ ЗДОРОВЬЯ ЧЕЛОВЕКА. ВОСПИТАНИЕ ТРУДОЛЮБИЯ В ПРИРОДЕ.</a:t>
            </a:r>
            <a:br>
              <a:rPr lang="ru-RU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22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D:\Данные Канева Людмила\Данные Канева Людмила\МОИ ДОКУМЕНТЫ\мои рисунки\огород\P8080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356992"/>
            <a:ext cx="4383584" cy="3287688"/>
          </a:xfrm>
          <a:prstGeom prst="rect">
            <a:avLst/>
          </a:prstGeom>
          <a:noFill/>
        </p:spPr>
      </p:pic>
      <p:pic>
        <p:nvPicPr>
          <p:cNvPr id="1027" name="Picture 3" descr="D:\Данные Канева Людмила\Данные Канева Людмила\МОИ ДОКУМЕНТЫ\мои рисунки\огород\P80801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356992"/>
            <a:ext cx="4352032" cy="3264024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2267744" y="116632"/>
            <a:ext cx="4104456" cy="112474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ЦЕЛЬ ПРОЕКТА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5" descr="D:\клипарты\насекомые\Безимени-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352" y="188640"/>
            <a:ext cx="1224136" cy="101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7906072" cy="5328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ClrTx/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Создать условия на приусадебном участке детсада  для занятий огороднической деятельностью  в летний период,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Привлекать  детей в практическую деятельность по выращиванию овощных культур и лекарственных растений на приусадебном участке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Поощрять стремления оказывать посильную помощь воспитателям в работе на приусадебном участке и активности в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садово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огородных делах на территории ДОУ.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Учить детей ухаживать за растениями в комнатных  и уличных  условиях.                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Обобщить представление детей  о необходимости света, тепла, влаги почвы для роста растений.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Развивать познавательные и творческие способности                                    детей в процессе совместной исследовательской деятельности.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Воспитывать бережное отношение к своему здоровью.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Привлечь к работе в проекте родителей воспитанников, педагогов.</a:t>
            </a:r>
          </a:p>
          <a:p>
            <a:pPr algn="just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Изображение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336" y="116632"/>
            <a:ext cx="1368152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D:\клипарты\насекомые\Безимени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1020589" cy="8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2699792" y="116632"/>
            <a:ext cx="3600400" cy="115212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ЗАДАЧИ ПРОЕКТА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332657"/>
            <a:ext cx="4176464" cy="50405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Clr>
                <a:schemeClr val="bg1"/>
              </a:buCl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Тип проекта</a:t>
            </a:r>
            <a:r>
              <a:rPr lang="ru-RU" dirty="0" smtClean="0">
                <a:solidFill>
                  <a:schemeClr val="bg1"/>
                </a:solidFill>
              </a:rPr>
              <a:t>: групповой, познавательно – исследовательский, творческий, долгосрочный</a:t>
            </a:r>
          </a:p>
          <a:p>
            <a:pPr algn="ctr"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bg1"/>
                </a:solidFill>
              </a:rPr>
              <a:t>  	май - сентябрь </a:t>
            </a:r>
          </a:p>
          <a:p>
            <a:pPr algn="ctr">
              <a:buClrTx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Участники проекта:</a:t>
            </a:r>
            <a:r>
              <a:rPr lang="ru-RU" dirty="0" smtClean="0">
                <a:solidFill>
                  <a:schemeClr val="bg1"/>
                </a:solidFill>
              </a:rPr>
              <a:t> педагоги, дети,  участники кружка экологической направленности </a:t>
            </a:r>
            <a:r>
              <a:rPr lang="ru-RU" b="1" dirty="0" smtClean="0">
                <a:solidFill>
                  <a:schemeClr val="bg1"/>
                </a:solidFill>
              </a:rPr>
              <a:t>«Росточек»</a:t>
            </a:r>
            <a:r>
              <a:rPr lang="ru-RU" dirty="0" smtClean="0">
                <a:solidFill>
                  <a:schemeClr val="bg1"/>
                </a:solidFill>
              </a:rPr>
              <a:t> музыкальный руководитель, педагог-психолог, инструктор по физкультуре, медсестра, родители  воспитанников </a:t>
            </a:r>
            <a:endParaRPr lang="ru-RU" dirty="0" smtClean="0"/>
          </a:p>
        </p:txBody>
      </p:sp>
      <p:pic>
        <p:nvPicPr>
          <p:cNvPr id="2050" name="Picture 2" descr="D:\Данные Канева Людмила\Данные Канева Людмила\МОИ ДОКУМЕНТЫ\мои рисунки\огород\что то стало холодать пора помидоры собират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332656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Данные Канева Людмила\Данные Канева Людмила\МОИ ДОКУМЕНТЫ\мои рисунки\огород\DSC042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645024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Людмила Игоревна\Desktop\2005044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5013176"/>
            <a:ext cx="1872208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700213"/>
            <a:ext cx="4392488" cy="4897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Изучить отношение родительской общественности к предлагаемой деятельности в рамках проекта и возможности семей воспитанников по поддержке образовательного процесса,</a:t>
            </a:r>
          </a:p>
          <a:p>
            <a:pPr lvl="0"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Скоординировать действия педагогов и родителей по созданию предметно – развивающей среды,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Разработать основные методические материалы и изготовить необходимые дидактические пособия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Данные Канева Людмила\Данные Канева Людмила\МОИ ДОКУМЕНТЫ\мои рисунки\родительскте собрание Канева\PB1601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39" y="260648"/>
            <a:ext cx="4128459" cy="3096344"/>
          </a:xfrm>
          <a:prstGeom prst="rect">
            <a:avLst/>
          </a:prstGeom>
          <a:noFill/>
        </p:spPr>
      </p:pic>
      <p:sp>
        <p:nvSpPr>
          <p:cNvPr id="5" name="Двойная волна 4"/>
          <p:cNvSpPr/>
          <p:nvPr/>
        </p:nvSpPr>
        <p:spPr>
          <a:xfrm>
            <a:off x="251520" y="188640"/>
            <a:ext cx="4501008" cy="127444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Подготовительный этап</a:t>
            </a:r>
            <a:endParaRPr lang="ru-RU" sz="3200" b="1" dirty="0"/>
          </a:p>
        </p:txBody>
      </p:sp>
      <p:pic>
        <p:nvPicPr>
          <p:cNvPr id="6" name="Picture 3" descr="D:\Данные Канева Людмила\Данные Канева Людмила\МОИ ДОКУМЕНТЫ\мои рисунки\экологический стенд\PA0701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573016"/>
            <a:ext cx="4248472" cy="2934326"/>
          </a:xfrm>
          <a:prstGeom prst="rect">
            <a:avLst/>
          </a:prstGeom>
          <a:noFill/>
        </p:spPr>
      </p:pic>
      <p:pic>
        <p:nvPicPr>
          <p:cNvPr id="8" name="Picture 4" descr="D:\клипарты\насекомые\9402164b8c7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719983">
            <a:off x="85235" y="243316"/>
            <a:ext cx="558362" cy="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клипарты\насекомые\9402164b8c7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632408">
            <a:off x="8196231" y="3480427"/>
            <a:ext cx="613022" cy="53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773238"/>
            <a:ext cx="4223072" cy="49688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Осуществление практической, познавательно – исследовательской деятельности детей по выращиванию культурных растений.</a:t>
            </a:r>
          </a:p>
          <a:p>
            <a:pPr lvl="0">
              <a:buClrTx/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Знакомство с основами здорового питания через овладение знаниями о пользе овощей и лекарственных растений.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Развитие творческих способностей</a:t>
            </a:r>
            <a:endParaRPr lang="ru-RU" sz="2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D:\Данные Канева Людмила\Данные Канева Людмила\МОИ ДОКУМЕНТЫ\мои рисунки\огород\P4150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260648"/>
            <a:ext cx="3775968" cy="2831976"/>
          </a:xfrm>
          <a:prstGeom prst="rect">
            <a:avLst/>
          </a:prstGeom>
          <a:noFill/>
        </p:spPr>
      </p:pic>
      <p:pic>
        <p:nvPicPr>
          <p:cNvPr id="1028" name="Picture 4" descr="D:\Данные Канева Людмила\Данные Канева Людмила\МОИ ДОКУМЕНТЫ\мои рисунки\огород\P6170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789040"/>
            <a:ext cx="3851920" cy="2888940"/>
          </a:xfrm>
          <a:prstGeom prst="rect">
            <a:avLst/>
          </a:prstGeom>
          <a:noFill/>
        </p:spPr>
      </p:pic>
      <p:sp>
        <p:nvSpPr>
          <p:cNvPr id="7" name="Волна 6"/>
          <p:cNvSpPr/>
          <p:nvPr/>
        </p:nvSpPr>
        <p:spPr>
          <a:xfrm>
            <a:off x="323528" y="116632"/>
            <a:ext cx="3960440" cy="1368152"/>
          </a:xfrm>
          <a:prstGeom prst="wave">
            <a:avLst>
              <a:gd name="adj1" fmla="val 12500"/>
              <a:gd name="adj2" fmla="val -44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Основной этап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юдмила Игоревна\Desktop\Разное последнее фото\P4010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176464" cy="342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Данные Канева Людмила\Данные Канева Людмила\МОИ ДОКУМЕНТЫ\мои рисунки\огород\P6170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8864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Данные Канева Людмила\Данные Канева Людмила\МОИ ДОКУМЕНТЫ\мои рисунки\огород\а вот и наш первый урожа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73624"/>
            <a:ext cx="437094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Данные Канева Людмила\Данные Канева Людмила\МОИ ДОКУМЕНТЫ\мои рисунки\огород\DSC042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1" y="350100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анные Канева Людмила\Данные Канева Людмила\МОИ ДОКУМЕНТЫ\мои рисунки\огород\P8080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176464" cy="3132348"/>
          </a:xfrm>
          <a:prstGeom prst="rect">
            <a:avLst/>
          </a:prstGeom>
          <a:noFill/>
        </p:spPr>
      </p:pic>
      <p:pic>
        <p:nvPicPr>
          <p:cNvPr id="2051" name="Picture 3" descr="D:\Данные Канева Людмила\Данные Канева Людмила\МОИ ДОКУМЕНТЫ\мои рисунки\огород\P8160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4021" y="260648"/>
            <a:ext cx="4128459" cy="3096344"/>
          </a:xfrm>
          <a:prstGeom prst="rect">
            <a:avLst/>
          </a:prstGeom>
          <a:noFill/>
        </p:spPr>
      </p:pic>
      <p:pic>
        <p:nvPicPr>
          <p:cNvPr id="2053" name="Picture 5" descr="D:\Данные Канева Людмила\Данные Канева Людмила\МОИ ДОКУМЕНТЫ\мои рисунки\огород\P92001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645024"/>
            <a:ext cx="4064000" cy="3048000"/>
          </a:xfrm>
          <a:prstGeom prst="rect">
            <a:avLst/>
          </a:prstGeom>
          <a:noFill/>
        </p:spPr>
      </p:pic>
      <p:pic>
        <p:nvPicPr>
          <p:cNvPr id="2054" name="Picture 6" descr="D:\Данные Канева Людмила\Данные Канева Людмила\МОИ ДОКУМЕНТЫ\мои рисунки\огород\P72300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573016"/>
            <a:ext cx="4136008" cy="3102006"/>
          </a:xfrm>
          <a:prstGeom prst="rect">
            <a:avLst/>
          </a:prstGeom>
          <a:noFill/>
        </p:spPr>
      </p:pic>
      <p:pic>
        <p:nvPicPr>
          <p:cNvPr id="6" name="Picture 2" descr="C:\Users\Людмила Игоревна\Desktop\iCAOQU7Z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420888"/>
            <a:ext cx="1089755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анные Канева Людмила\Данные Канева Людмила\МОИ ДОКУМЕНТЫ\мои рисунки\огород\DSC041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3429000"/>
            <a:ext cx="363589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Данные Канева Людмила\Данные Канева Людмила\МОИ ДОКУМЕНТЫ\мои рисунки\проект\P20503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4352032" cy="326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7784" y="2852936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Беседа с медсестрой </a:t>
            </a:r>
          </a:p>
          <a:p>
            <a:pPr algn="ctr"/>
            <a:r>
              <a:rPr lang="ru-RU" sz="1400" dirty="0" smtClean="0"/>
              <a:t>о пользе овощей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6309320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Экскурсия  в теплицу </a:t>
            </a:r>
            <a:endParaRPr lang="ru-RU" sz="1400" dirty="0"/>
          </a:p>
        </p:txBody>
      </p:sp>
      <p:pic>
        <p:nvPicPr>
          <p:cNvPr id="3076" name="Picture 4" descr="F:\фото для альбоа\PA2503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573016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5816" y="6381328"/>
            <a:ext cx="165618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 урожая</a:t>
            </a:r>
            <a:endParaRPr lang="ru-RU" sz="1400" dirty="0"/>
          </a:p>
        </p:txBody>
      </p:sp>
      <p:pic>
        <p:nvPicPr>
          <p:cNvPr id="3077" name="Picture 5" descr="F:\фото для альбоа\PA2503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88640"/>
            <a:ext cx="3672407" cy="318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342</Words>
  <Application>Microsoft Office PowerPoint</Application>
  <PresentationFormat>Экран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Экологический проект  «Юные овощеводы, травники и цветоводы»</vt:lpstr>
      <vt:lpstr>   РАСШИРЕНИЕ И ФОРМИРОВАНИЕ ЗНАНИЙ ДЕТЕЙ ОБ ОВОЩАХ И ЛЕКАРСТВЕННЫХ  РАСТЕНИЯХ, ИХ ЦЕННОСТИ ДЛЯ ЗДОРОВЬЯ ЧЕЛОВЕКА. ВОСПИТАНИЕ ТРУДОЛЮБИЯ В ПРИРОДЕ.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РЕЗУЛЬТАТОМ  ПРОЕКТА СТАЛО СЛЕДУЮЩЕЕ: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«Юные овощеводы, травники и цветоводы»</dc:title>
  <dc:creator>RePack by SPecialiST</dc:creator>
  <cp:lastModifiedBy>1</cp:lastModifiedBy>
  <cp:revision>55</cp:revision>
  <dcterms:created xsi:type="dcterms:W3CDTF">2015-01-24T17:39:41Z</dcterms:created>
  <dcterms:modified xsi:type="dcterms:W3CDTF">2015-04-30T11:06:02Z</dcterms:modified>
</cp:coreProperties>
</file>