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12" y="4102907"/>
            <a:ext cx="3334188" cy="250059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1" y="62680"/>
            <a:ext cx="3600400" cy="27003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045" y="4149080"/>
            <a:ext cx="3676710" cy="2408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037" y="29598"/>
            <a:ext cx="3707904" cy="247502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15623" y="2625253"/>
            <a:ext cx="7512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7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Севера</a:t>
            </a: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686" y="6457249"/>
            <a:ext cx="783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 МБ ДОУ «ДСКВ № 72»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Чурсина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000">
        <p14:warp dir="i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65" y="1773972"/>
            <a:ext cx="3388671" cy="328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323527" y="345232"/>
            <a:ext cx="8820473" cy="6217116"/>
            <a:chOff x="323527" y="345232"/>
            <a:chExt cx="8820473" cy="62171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7" y="345232"/>
              <a:ext cx="3645497" cy="2857480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2404" y="345232"/>
              <a:ext cx="3869568" cy="2579712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3723280"/>
              <a:ext cx="3645497" cy="2839068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408204" y="3344988"/>
              <a:ext cx="27357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Поля́рный</a:t>
              </a:r>
              <a:r>
                <a:rPr lang="ru-RU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волк. Чтобы </a:t>
              </a:r>
              <a:r>
                <a:rPr lang="ru-RU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выжить, волк приспособился есть любой корм, который только попадается</a:t>
              </a:r>
              <a:r>
                <a:rPr lang="ru-R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5288" y="5023696"/>
              <a:ext cx="48965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Полярные волки держатся </a:t>
              </a:r>
              <a:r>
                <a:rPr lang="ru-RU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стаями. </a:t>
              </a:r>
              <a:r>
                <a:rPr lang="ru-RU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Стаю, как правило, возглавляет вожак, а его самка занимает в стае подобное же положение. Остаток стаи подчиняется им и образует свою собственную иерархию.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28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6336">
            <a:off x="5224757" y="1454758"/>
            <a:ext cx="3390704" cy="2916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85" y="1324555"/>
            <a:ext cx="3786206" cy="2585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36" y="4104844"/>
            <a:ext cx="3862855" cy="2562360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844824"/>
            <a:ext cx="2664296" cy="3239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407845"/>
            <a:ext cx="4007301" cy="2235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6896" y="0"/>
            <a:ext cx="886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Песец — сравнительно небольшое хищное животное, семейства волчьих, напоминающее лисицу. По окраске различают обычного белого и голубого песца.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Песец всеяден, его основу составляют мелкие грызуны. Песец — важный промысловый зверь, дающий ценный мех.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6000">
        <p14:conveyor dir="l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9525">
            <a:off x="47383" y="97891"/>
            <a:ext cx="5014230" cy="376067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150">
            <a:off x="3609960" y="2564904"/>
            <a:ext cx="5508104" cy="412607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54345" y="275928"/>
            <a:ext cx="3682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Арктика. Северный полюс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3" y="5445224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Антарктика. Южный полюс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08892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56" y="164325"/>
            <a:ext cx="5362346" cy="3572185"/>
          </a:xfrm>
          <a:prstGeom prst="roundRect">
            <a:avLst>
              <a:gd name="adj" fmla="val 16667"/>
            </a:avLst>
          </a:prstGeom>
          <a:ln w="57150">
            <a:solidFill>
              <a:srgbClr val="FF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255930"/>
            <a:ext cx="5601613" cy="3501008"/>
          </a:xfrm>
          <a:prstGeom prst="roundRect">
            <a:avLst>
              <a:gd name="adj" fmla="val 16667"/>
            </a:avLst>
          </a:prstGeom>
          <a:ln w="57150">
            <a:solidFill>
              <a:srgbClr val="FF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8" name="TextBox 77"/>
          <p:cNvSpPr txBox="1"/>
          <p:nvPr/>
        </p:nvSpPr>
        <p:spPr>
          <a:xfrm>
            <a:off x="6372200" y="252492"/>
            <a:ext cx="243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медведь - самый крупный хищник в мире. Обитает у берегов северных полярных морей. Шуба его желтовато-белого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2119" y="3933056"/>
            <a:ext cx="24498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силён и кровожаден, отличный пловец.  Белый медведь - превосходный охотник. Питается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рыбой,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тюленями, и пингвинами.</a:t>
            </a:r>
          </a:p>
        </p:txBody>
      </p:sp>
    </p:spTree>
    <p:extLst>
      <p:ext uri="{BB962C8B-B14F-4D97-AF65-F5344CB8AC3E}">
        <p14:creationId xmlns:p14="http://schemas.microsoft.com/office/powerpoint/2010/main" val="5611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6000">
        <p:circle/>
      </p:transition>
    </mc:Choice>
    <mc:Fallback xmlns="">
      <p:transition spd="slow" advClick="0" advTm="1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3960440" cy="3089144"/>
          </a:xfrm>
          <a:prstGeom prst="rect">
            <a:avLst/>
          </a:prstGeom>
          <a:ln w="571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320878"/>
            <a:ext cx="5005451" cy="3332200"/>
          </a:xfrm>
          <a:prstGeom prst="rect">
            <a:avLst/>
          </a:prstGeom>
          <a:ln w="571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27984" y="159442"/>
            <a:ext cx="43924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Морж – очень крупный зверь. Основным универсальным инструментом моржа являются его бивни. При помощи своих бивней-клыков моржи взбираются на льдины, а также роют морское дно в поисках мелких моллюсков. Пища моржа состоит главным образом из моллюсков, моржи едят иногда рыбу.  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92" y="3320878"/>
            <a:ext cx="4009328" cy="3584118"/>
          </a:xfrm>
          <a:prstGeom prst="ellipse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032448" cy="3194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756" y="196898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4032448" cy="2967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7984" y="3587794"/>
            <a:ext cx="4716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Морские котики  принадлежат  к семейству ушастых. 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сновная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пища морских котиков рыба, кальмары, каракатицы. Все их обтекаемое тело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покрыто  непромокаемым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теплым мехом. Вместо ног у них кожистые ласты.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уши  в виде трубочек прижатых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голове, чтобы не тормозить скольжению в толще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воды.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Острая морда украшена длинными усами, за которые и прозвали животных морскими котиками. </a:t>
            </a:r>
          </a:p>
        </p:txBody>
      </p:sp>
    </p:spTree>
    <p:extLst>
      <p:ext uri="{BB962C8B-B14F-4D97-AF65-F5344CB8AC3E}">
        <p14:creationId xmlns:p14="http://schemas.microsoft.com/office/powerpoint/2010/main" val="1728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05" y="404664"/>
            <a:ext cx="3985201" cy="3024336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636" y="3933056"/>
            <a:ext cx="4185828" cy="2636912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05" y="3717032"/>
            <a:ext cx="3960441" cy="2822896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355976" y="170076"/>
            <a:ext cx="46805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Белуха — крупное морское животное. Цвет тела у взрослого полярного дельфина белый. Отсюда и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</a:t>
            </a:r>
          </a:p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млекопитающего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Питается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различныеми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рыб, причем поедаются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виды, образующие скопления. (трески, морского окуня, морской кошки и палтуса) Без воздуха способна выдерживать 15 минут. Во время плавания выныривает из воды с периодичностью в 2 минуты, чтобы глотнуть воздуха. Любимое занятие белухи - “выдувать” кольца из пузырьков воздуха и играть с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ними.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911914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88640"/>
            <a:ext cx="3456384" cy="3213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3600400" cy="2806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44064"/>
            <a:ext cx="3960440" cy="2810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Животное Арктики тюлень. Форма тела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тюленя веретенообразная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маленькая голова заметно сужается спереди. Шея малоподвижная и короткая, наружные ушные раковины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полностью отсутствуют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188640"/>
            <a:ext cx="2987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Тюлень превосходный пловец. Питается тюлень рыбой, мелкими кальмарами и каракатицами, различными моллюсками. Тюлень ярко выраженный хищник, растительная пища в его рационе отсутствует полностью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0">
        <p14:pan dir="u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1993"/>
            <a:ext cx="3456384" cy="34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88639"/>
            <a:ext cx="3356992" cy="37777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385" y="3892532"/>
            <a:ext cx="4243103" cy="2916771"/>
          </a:xfrm>
          <a:prstGeom prst="ellipse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4" y="3777336"/>
            <a:ext cx="3826296" cy="2748008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482793" y="188639"/>
            <a:ext cx="21602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Пингвины- это птицы, которые не умеют летать, но отлично плавают. Окрас у пингвинов характерный: черный «фрак» и белый животик.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Пингвины живут только в южном полушарии – в Антарктиде, где у них нет естественных врагов. Пища пингвинов состоит из рыб, ракообразных и мягкотелых.</a:t>
            </a:r>
          </a:p>
          <a:p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1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8000">
        <p14:flythrough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3814209"/>
            <a:ext cx="3911525" cy="2817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53" y="1248410"/>
            <a:ext cx="3707040" cy="2474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792073"/>
            <a:ext cx="4017269" cy="2895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0" y="709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Северный олень – парнокопытное млекопитающие.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Рога украшают головы не только самцов, но и самок. Самцы сбрасывают свои рога вначале зимы, а самки в начале лета – после рождения потомства. Питаются северные олени растительной пищей: оленьим мхом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ягелем.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833" y="1271294"/>
            <a:ext cx="1644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олени утоляют жажду, поедая снег. Кроме того они пьют в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больших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количествах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морскую 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392" y="1292935"/>
            <a:ext cx="3780021" cy="2521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33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9000">
        <p14:prism isContent="1" isInverted="1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355</TotalTime>
  <Words>518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42</cp:revision>
  <dcterms:created xsi:type="dcterms:W3CDTF">2015-04-20T11:03:49Z</dcterms:created>
  <dcterms:modified xsi:type="dcterms:W3CDTF">2015-04-30T12:08:59Z</dcterms:modified>
</cp:coreProperties>
</file>