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5"/>
  </p:notesMasterIdLst>
  <p:sldIdLst>
    <p:sldId id="268" r:id="rId2"/>
    <p:sldId id="257" r:id="rId3"/>
    <p:sldId id="256" r:id="rId4"/>
    <p:sldId id="259" r:id="rId5"/>
    <p:sldId id="261" r:id="rId6"/>
    <p:sldId id="260" r:id="rId7"/>
    <p:sldId id="265" r:id="rId8"/>
    <p:sldId id="258" r:id="rId9"/>
    <p:sldId id="263" r:id="rId10"/>
    <p:sldId id="269" r:id="rId11"/>
    <p:sldId id="267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68CB-3F12-48B6-941E-B05957EB43E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E5F6-FF02-4CF4-B2A3-8D453DBE6E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CC47-AECC-4351-904B-B32BB8AA2EAC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5B8A-E800-4076-8FA9-EA3D987D2C09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D936-BA15-4DF0-AF61-0C8FFFFB8D7F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DAE-81FF-41B9-903D-514151E12A23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EFD0-9618-46E4-9339-761A4BF20391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834B-18C2-4EFC-BA79-655E5F232DE6}" type="datetime1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AD13-B044-45F8-A999-739A5C2F789B}" type="datetime1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03C-7EE3-4941-A1CF-5736B5CE38F4}" type="datetime1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3DE5-3D8A-460E-A166-96D282F9F995}" type="datetime1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8AB4-591A-4D0E-8198-4F475D08419D}" type="datetime1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F12-2272-430C-A78A-5BDE7449623E}" type="datetime1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FCBC-3666-4B29-9DBE-E1E09EC1E600}" type="datetime1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E469-0481-4FA8-96F3-78D8912B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002\Desktop\&#1084;&#1080;&#1088;\Ramshtayn-LINKS234(muzofon.com)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2.jpe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002\Desktop\&#1087;&#1088;&#1077;&#1079;&#1077;&#1085;&#1090;&#1072;&#1094;&#1080;&#1103;\Unknown_Artist_k_pese_-_Lesnye_zvuki_ruchej_i_fonovaya_muzyka_(iPlayer.fm).mp3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5" y="737056"/>
            <a:ext cx="103632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1715" y="3813628"/>
            <a:ext cx="5050971" cy="17526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</a:rPr>
              <a:t>Презентацию выполнила воспитатель пришкольного интерната </a:t>
            </a:r>
            <a:r>
              <a:rPr lang="ru-RU" sz="2000" i="1" dirty="0" err="1" smtClean="0">
                <a:solidFill>
                  <a:srgbClr val="002060"/>
                </a:solidFill>
              </a:rPr>
              <a:t>Алачева</a:t>
            </a:r>
            <a:r>
              <a:rPr lang="ru-RU" sz="2000" i="1" dirty="0" smtClean="0">
                <a:solidFill>
                  <a:srgbClr val="002060"/>
                </a:solidFill>
              </a:rPr>
              <a:t> Анастасия Александровна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513" y="6154058"/>
            <a:ext cx="14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      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51543" y="6139542"/>
            <a:ext cx="2844800" cy="718457"/>
          </a:xfrm>
        </p:spPr>
        <p:txBody>
          <a:bodyPr/>
          <a:lstStyle/>
          <a:p>
            <a:fld id="{9512FED5-EB48-4EC7-B9E4-C0718D70FA35}" type="datetime1">
              <a:rPr lang="ru-RU" sz="2400" i="1" smtClean="0">
                <a:solidFill>
                  <a:srgbClr val="002060"/>
                </a:solidFill>
              </a:rPr>
              <a:t>15.02.2015</a:t>
            </a:fld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002\Desktop\мир\calypso_bulbo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307" y="2873829"/>
            <a:ext cx="2847726" cy="37954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45450" y="3831772"/>
            <a:ext cx="573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Калипсо луковичная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user002\Desktop\мир\1712135186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10" y="174171"/>
            <a:ext cx="3642989" cy="27504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91314" y="1364343"/>
            <a:ext cx="577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002060"/>
                </a:solidFill>
              </a:rPr>
              <a:t>Родиола</a:t>
            </a:r>
            <a:r>
              <a:rPr lang="ru-RU" sz="4000" b="1" i="1" dirty="0" smtClean="0">
                <a:solidFill>
                  <a:srgbClr val="002060"/>
                </a:solidFill>
              </a:rPr>
              <a:t> розовая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A83A-F327-494C-804C-5D20FA14169D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002\Desktop\мир\article-text-big-1332329280_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829" y="290286"/>
            <a:ext cx="1451428" cy="1088571"/>
          </a:xfrm>
          <a:prstGeom prst="rect">
            <a:avLst/>
          </a:prstGeom>
          <a:noFill/>
        </p:spPr>
      </p:pic>
      <p:pic>
        <p:nvPicPr>
          <p:cNvPr id="4099" name="Picture 3" descr="C:\Users\user002\Desktop\мир\красная пан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17520" cy="3592286"/>
          </a:xfrm>
          <a:prstGeom prst="rect">
            <a:avLst/>
          </a:prstGeom>
          <a:noFill/>
        </p:spPr>
      </p:pic>
      <p:pic>
        <p:nvPicPr>
          <p:cNvPr id="4100" name="Picture 4" descr="C:\Users\user002\Desktop\мир\treklens_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2" y="3018971"/>
            <a:ext cx="2743200" cy="3592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02743" y="1262743"/>
            <a:ext cx="5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Красная панда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3943" y="4281716"/>
            <a:ext cx="719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Гарпия-обезьяноед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D73-50D8-44EC-B237-0FD2CE236620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571" y="1"/>
            <a:ext cx="7445829" cy="12046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7"/>
            <a:ext cx="3846286" cy="301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602" y="3628571"/>
            <a:ext cx="4037631" cy="295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002\Desktop\hvt6ah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335435" y="319315"/>
            <a:ext cx="3656720" cy="274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002\Desktop\Новая папка\смай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297" y="1466397"/>
            <a:ext cx="15049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мир\10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756" y="3643746"/>
            <a:ext cx="4220298" cy="281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451-5CC2-41AB-B615-3323576DAEEF}" type="datetime1">
              <a:rPr lang="ru-RU" smtClean="0"/>
              <a:t>15.02.2015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144" y="1944914"/>
            <a:ext cx="8897256" cy="287382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33D8-E3DC-48FF-B047-1EB7AF5B4EE0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3443" y="856343"/>
            <a:ext cx="6883071" cy="25838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Лист бумаги по утрам 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На квартиру носят нам.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На одном таком листе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 Много разных новостей.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888" y="4180115"/>
            <a:ext cx="271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Газета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FD2-6F30-491E-B940-CCE5D2C97CD5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мир\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753" y="3796146"/>
            <a:ext cx="3992010" cy="2664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628" y="0"/>
            <a:ext cx="7445829" cy="12046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2113"/>
            <a:ext cx="3529184" cy="277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771" y="3817257"/>
            <a:ext cx="3891891" cy="2847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256" y="3978499"/>
            <a:ext cx="1662490" cy="12308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0691" y="4577499"/>
            <a:ext cx="1659787" cy="12722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53" y="1314529"/>
            <a:ext cx="1637175" cy="150423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628" y="2168375"/>
            <a:ext cx="1756491" cy="14100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373" y="4267200"/>
            <a:ext cx="1619856" cy="13054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686" y="4688114"/>
            <a:ext cx="1703418" cy="13844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002\Desktop\Новая папка\смайл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3281" y="1828800"/>
            <a:ext cx="1338943" cy="1338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002\Desktop\hvt6ah.jpg"/>
          <p:cNvPicPr>
            <a:picLocks noChangeAspect="1" noChangeArrowheads="1"/>
          </p:cNvPicPr>
          <p:nvPr/>
        </p:nvPicPr>
        <p:blipFill>
          <a:blip r:embed="rId12" cstate="print">
            <a:lum bright="20000"/>
          </a:blip>
          <a:srcRect/>
          <a:stretch>
            <a:fillRect/>
          </a:stretch>
        </p:blipFill>
        <p:spPr bwMode="auto">
          <a:xfrm>
            <a:off x="7501691" y="319316"/>
            <a:ext cx="3490464" cy="2617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002\Desktop\мир\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2962" y="653144"/>
            <a:ext cx="1604239" cy="1262744"/>
          </a:xfrm>
          <a:prstGeom prst="rect">
            <a:avLst/>
          </a:prstGeom>
          <a:noFill/>
          <a:ln w="82550" cmpd="thickThin">
            <a:solidFill>
              <a:srgbClr val="FF0000"/>
            </a:solidFill>
          </a:ln>
        </p:spPr>
      </p:pic>
      <p:pic>
        <p:nvPicPr>
          <p:cNvPr id="1030" name="Picture 6" descr="C:\Users\user002\Desktop\мир\Noise — копи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52034" y="1233714"/>
            <a:ext cx="1558131" cy="1277255"/>
          </a:xfrm>
          <a:prstGeom prst="rect">
            <a:avLst/>
          </a:prstGeom>
          <a:noFill/>
          <a:ln w="98425" cmpd="thickThin">
            <a:solidFill>
              <a:srgbClr val="FF0000"/>
            </a:solidFill>
          </a:ln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DE1D-BE27-4956-ADB4-5CB33D0E2648}" type="datetime1">
              <a:rPr lang="ru-RU" smtClean="0"/>
              <a:t>15.02.2015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0629" y="1019630"/>
            <a:ext cx="10972800" cy="24637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Через нос проходит в грудь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И обратно держит путь.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Он невидимый, и всё же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Без него прожить не можем</a:t>
            </a:r>
            <a:r>
              <a:rPr lang="ru-RU" sz="4000" i="1" dirty="0" smtClean="0">
                <a:solidFill>
                  <a:srgbClr val="00B050"/>
                </a:solidFill>
              </a:rPr>
              <a:t>. </a:t>
            </a:r>
            <a:endParaRPr lang="ru-RU" sz="40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4286" y="4383315"/>
            <a:ext cx="249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Воздух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BDF2-114E-44AF-ADE8-43DE68079D0C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мир\1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248" y="3505200"/>
            <a:ext cx="4072516" cy="2718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571" y="1"/>
            <a:ext cx="7445829" cy="12046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7"/>
            <a:ext cx="3846286" cy="301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031" y="3628571"/>
            <a:ext cx="4037631" cy="295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450" y="3947887"/>
            <a:ext cx="1662490" cy="12308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301" y="4416525"/>
            <a:ext cx="1659787" cy="12722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173" y="4180114"/>
            <a:ext cx="1619856" cy="13054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143" y="4542971"/>
            <a:ext cx="1703418" cy="13844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002\Desktop\Новая папка\смайл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47795" y="1741714"/>
            <a:ext cx="1411515" cy="1411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002\Desktop\hvt6ah.jp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/>
          <a:stretch>
            <a:fillRect/>
          </a:stretch>
        </p:blipFill>
        <p:spPr bwMode="auto">
          <a:xfrm>
            <a:off x="7709509" y="651825"/>
            <a:ext cx="3490464" cy="2617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user002\Desktop\мир\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0053" y="916380"/>
            <a:ext cx="1604239" cy="1262744"/>
          </a:xfrm>
          <a:prstGeom prst="rect">
            <a:avLst/>
          </a:prstGeom>
          <a:noFill/>
          <a:ln w="82550" cmpd="thickThin">
            <a:solidFill>
              <a:srgbClr val="FF0000"/>
            </a:solidFill>
          </a:ln>
        </p:spPr>
      </p:pic>
      <p:pic>
        <p:nvPicPr>
          <p:cNvPr id="15" name="Picture 6" descr="C:\Users\user002\Desktop\мир\Noise — коп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18289" y="1621641"/>
            <a:ext cx="1558131" cy="1277255"/>
          </a:xfrm>
          <a:prstGeom prst="rect">
            <a:avLst/>
          </a:prstGeom>
          <a:noFill/>
          <a:ln w="98425" cmpd="thickThin">
            <a:solidFill>
              <a:srgbClr val="FF0000"/>
            </a:solidFill>
          </a:ln>
        </p:spPr>
      </p:pic>
      <p:pic>
        <p:nvPicPr>
          <p:cNvPr id="16" name="Ramshtayn-LINKS234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1284857" y="388257"/>
            <a:ext cx="685800" cy="685800"/>
          </a:xfrm>
          <a:prstGeom prst="rect">
            <a:avLst/>
          </a:prstGeom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9B14-0AFA-44CB-8F08-06664074C3FF}" type="datetime1">
              <a:rPr lang="ru-RU" smtClean="0"/>
              <a:t>15.02.2015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206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002\Desktop\artleo_com-475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Unknown_Artist_k_pese_-_Lesnye_zvuki_ruchej_i_fonovaya_muzy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743" y="6037943"/>
            <a:ext cx="547914" cy="547914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835-7FCE-411E-AEEB-2B621CD8D15D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мир\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703" y="3519055"/>
            <a:ext cx="4220298" cy="281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571" y="1"/>
            <a:ext cx="7445829" cy="12046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7"/>
            <a:ext cx="3846286" cy="301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031" y="3628571"/>
            <a:ext cx="4037631" cy="295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450" y="3947887"/>
            <a:ext cx="1662490" cy="12308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0156" y="4444234"/>
            <a:ext cx="1659787" cy="12722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173" y="4180114"/>
            <a:ext cx="1619856" cy="13054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143" y="4542971"/>
            <a:ext cx="1703418" cy="13844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002\Desktop\Новая папка\смайл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7795" y="1741714"/>
            <a:ext cx="1411515" cy="1411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002\Desktop\hvt6ah.jpg"/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/>
          <a:stretch>
            <a:fillRect/>
          </a:stretch>
        </p:blipFill>
        <p:spPr bwMode="auto">
          <a:xfrm>
            <a:off x="7303107" y="499424"/>
            <a:ext cx="3675193" cy="2756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88B-09CD-447E-B586-4D07759E252E}" type="datetime1">
              <a:rPr lang="ru-RU" smtClean="0"/>
              <a:t>15.02.2015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3" y="1164775"/>
            <a:ext cx="10972800" cy="2347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Я и туча, и туман,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И ручей, и океан,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И стеклянной быть могу!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Что это?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373" y="4470399"/>
            <a:ext cx="251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Вода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A950-D43B-458B-9F14-156E371E440A}" type="datetime1">
              <a:rPr lang="ru-RU" smtClean="0"/>
              <a:t>15.02.2015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571" y="1"/>
            <a:ext cx="7445829" cy="12046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Мир вокруг нас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7"/>
            <a:ext cx="3846286" cy="301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031" y="3628571"/>
            <a:ext cx="4037631" cy="295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173" y="4180114"/>
            <a:ext cx="1619856" cy="13054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143" y="4542971"/>
            <a:ext cx="1703418" cy="13844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002\Desktop\Новая папка\смайл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282" y="1756229"/>
            <a:ext cx="1411514" cy="1411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002\Desktop\hvt6ah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7372383" y="319315"/>
            <a:ext cx="3619772" cy="2714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:\мир\102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6756" y="3505201"/>
            <a:ext cx="4220298" cy="281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6E-74AF-4DD3-8465-9EEECF35F127}" type="datetime1">
              <a:rPr lang="ru-RU" smtClean="0"/>
              <a:t>15.02.2015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15831</TotalTime>
  <Words>115</Words>
  <Application>Microsoft Office PowerPoint</Application>
  <PresentationFormat>Произвольный</PresentationFormat>
  <Paragraphs>41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Мир вокруг нас</vt:lpstr>
      <vt:lpstr>Слайд 2</vt:lpstr>
      <vt:lpstr>Мир вокруг нас</vt:lpstr>
      <vt:lpstr>Слайд 4</vt:lpstr>
      <vt:lpstr>Мир вокруг нас</vt:lpstr>
      <vt:lpstr>Слайд 6</vt:lpstr>
      <vt:lpstr>Мир вокруг нас</vt:lpstr>
      <vt:lpstr>Слайд 8</vt:lpstr>
      <vt:lpstr>Мир вокруг нас</vt:lpstr>
      <vt:lpstr>Слайд 10</vt:lpstr>
      <vt:lpstr>Слайд 11</vt:lpstr>
      <vt:lpstr>Мир вокруг нас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55</cp:revision>
  <dcterms:created xsi:type="dcterms:W3CDTF">2015-02-12T07:42:29Z</dcterms:created>
  <dcterms:modified xsi:type="dcterms:W3CDTF">2015-02-15T15:51:09Z</dcterms:modified>
</cp:coreProperties>
</file>