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43A265-3B50-44F3-B95D-6C7B614376D2}" type="datetimeFigureOut">
              <a:rPr lang="ru-RU" smtClean="0"/>
              <a:t>24.11.2013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B4EAD0-D4D3-4897-B966-42FF028FA2E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4591-05F2-4CCE-A60E-69871879D012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20C0-210F-4418-8F29-3EF4CCD12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4591-05F2-4CCE-A60E-69871879D012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20C0-210F-4418-8F29-3EF4CCD12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4591-05F2-4CCE-A60E-69871879D012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20C0-210F-4418-8F29-3EF4CCD12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4591-05F2-4CCE-A60E-69871879D012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20C0-210F-4418-8F29-3EF4CCD12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4591-05F2-4CCE-A60E-69871879D012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20C0-210F-4418-8F29-3EF4CCD12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4591-05F2-4CCE-A60E-69871879D012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20C0-210F-4418-8F29-3EF4CCD12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4591-05F2-4CCE-A60E-69871879D012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20C0-210F-4418-8F29-3EF4CCD12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4591-05F2-4CCE-A60E-69871879D012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20C0-210F-4418-8F29-3EF4CCD12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4591-05F2-4CCE-A60E-69871879D012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20C0-210F-4418-8F29-3EF4CCD12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4591-05F2-4CCE-A60E-69871879D012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20C0-210F-4418-8F29-3EF4CCD12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24591-05F2-4CCE-A60E-69871879D012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B20C0-210F-4418-8F29-3EF4CCD12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24591-05F2-4CCE-A60E-69871879D012}" type="datetimeFigureOut">
              <a:rPr lang="ru-RU" smtClean="0"/>
              <a:pPr/>
              <a:t>24.11.2013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B20C0-210F-4418-8F29-3EF4CCD126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57;&#1091;&#1087;&#1077;&#1088;%20&#1092;&#1080;&#1079;&#1082;&#1091;&#1083;&#1100;&#1090;&#1084;&#1080;&#1085;&#1091;&#1090;&#1082;&#1072;.exe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FirstUser\Desktop\&#1053;&#1077;&#1076;&#1077;&#1083;&#1103;%20&#1088;&#1091;&#1089;&#1089;&#1082;&#1086;&#1075;&#1086;\&#1058;&#1088;&#1072;&#1083;&#1080;&#1082;%20&#1080;%20&#1042;&#1072;&#1083;&#1080;&#1082;%20-%20&#1043;&#1083;&#1072;&#1089;&#1085;&#1099;&#1077;%20&#1080;%20&#1089;&#1086;&#1075;&#1083;&#1072;&#1089;&#1085;&#1099;&#1077;%20(%20&#1089;&#1077;&#1088;&#1080;&#1103;%2010%20).mp4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50.radikal.ru/i129/1003/10/7519bcd8c322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5035"/>
          </a:xfrm>
          <a:prstGeom prst="rect">
            <a:avLst/>
          </a:prstGeom>
          <a:noFill/>
        </p:spPr>
      </p:pic>
      <p:pic>
        <p:nvPicPr>
          <p:cNvPr id="1028" name="Picture 4" descr="http://img-fotki.yandex.ru/get/4608/ladyo2004.233/0_5dc60_f937e00a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25916" y="3573016"/>
            <a:ext cx="1018084" cy="1018084"/>
          </a:xfrm>
          <a:prstGeom prst="rect">
            <a:avLst/>
          </a:prstGeom>
          <a:noFill/>
        </p:spPr>
      </p:pic>
      <p:pic>
        <p:nvPicPr>
          <p:cNvPr id="1030" name="Picture 6" descr="http://img-fotki.yandex.ru/get/5804/valenta-mog.ba/0_675bf_e1290b04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564904"/>
            <a:ext cx="1137848" cy="1234108"/>
          </a:xfrm>
          <a:prstGeom prst="rect">
            <a:avLst/>
          </a:prstGeom>
          <a:noFill/>
        </p:spPr>
      </p:pic>
      <p:pic>
        <p:nvPicPr>
          <p:cNvPr id="1032" name="Picture 8" descr="http://img-fotki.yandex.ru/get/5004/valenta-mog.ba/0_675c7_a2df39a3_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356992"/>
            <a:ext cx="1268942" cy="1594148"/>
          </a:xfrm>
          <a:prstGeom prst="rect">
            <a:avLst/>
          </a:prstGeom>
          <a:noFill/>
        </p:spPr>
      </p:pic>
      <p:pic>
        <p:nvPicPr>
          <p:cNvPr id="1036" name="Picture 12" descr="http://www.dodaj.rs/f/O/KV/39ORQzS5/066ffe71ad5ab3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3284984"/>
            <a:ext cx="2602260" cy="2352444"/>
          </a:xfrm>
          <a:prstGeom prst="rect">
            <a:avLst/>
          </a:prstGeom>
          <a:noFill/>
        </p:spPr>
      </p:pic>
      <p:pic>
        <p:nvPicPr>
          <p:cNvPr id="1038" name="Picture 14" descr="http://img0.liveinternet.ru/images/attach/c/4/82/20/82020102_large_R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47664" y="2708920"/>
            <a:ext cx="1179529" cy="1194892"/>
          </a:xfrm>
          <a:prstGeom prst="rect">
            <a:avLst/>
          </a:prstGeom>
          <a:noFill/>
        </p:spPr>
      </p:pic>
      <p:pic>
        <p:nvPicPr>
          <p:cNvPr id="1040" name="Picture 16" descr="http://img1.liveinternet.ru/images/attach/c/3/77/769/77769587_3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27784" y="2132856"/>
            <a:ext cx="4968552" cy="4968552"/>
          </a:xfrm>
          <a:prstGeom prst="rect">
            <a:avLst/>
          </a:prstGeom>
          <a:noFill/>
        </p:spPr>
      </p:pic>
      <p:pic>
        <p:nvPicPr>
          <p:cNvPr id="1034" name="Picture 10" descr="http://www.nn.ru/data/forum/images/2013-04/65203554-0_675c1_eef59c15_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9552" y="4671153"/>
            <a:ext cx="3106316" cy="2186847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547664" y="116632"/>
            <a:ext cx="7008522" cy="2554545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стране </a:t>
            </a:r>
          </a:p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русского языка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42" name="Picture 18" descr="http://img-fotki.yandex.ru/get/5706/ladyo2004.233/0_5dc58_b10ab7cb_L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56176" y="4005064"/>
            <a:ext cx="2852936" cy="2852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estanbul.com/images/imported/2010/07/1203344025-1.jpg"/>
          <p:cNvPicPr>
            <a:picLocks noChangeAspect="1" noChangeArrowheads="1"/>
          </p:cNvPicPr>
          <p:nvPr/>
        </p:nvPicPr>
        <p:blipFill>
          <a:blip r:embed="rId2" cstate="print"/>
          <a:srcRect l="8988" r="6673"/>
          <a:stretch>
            <a:fillRect/>
          </a:stretch>
        </p:blipFill>
        <p:spPr bwMode="auto">
          <a:xfrm>
            <a:off x="-2" y="0"/>
            <a:ext cx="9243805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23728" y="836712"/>
            <a:ext cx="60454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hlinkClick r:id="rId3" action="ppaction://hlinkfile"/>
              </a:rPr>
              <a:t>Подведение итогов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002.radikal.ru/i198/1003/6e/20ff713f375f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503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31640" y="2132856"/>
            <a:ext cx="635199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 добрый путь!</a:t>
            </a:r>
            <a:endParaRPr lang="ru-RU" sz="7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0.liveinternet.ru/images/foto/b/2/apps/1/442/1442378_vbxnifclo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55576" y="4941168"/>
            <a:ext cx="22541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уквыб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004048" y="260648"/>
            <a:ext cx="3888432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64088" y="404664"/>
            <a:ext cx="31222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Разминка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4941168"/>
            <a:ext cx="22470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буквы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97919" y="4581128"/>
            <a:ext cx="20268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ислго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87824" y="4581128"/>
            <a:ext cx="20329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слоги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11760" y="3573016"/>
            <a:ext cx="20755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аволс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11760" y="3573016"/>
            <a:ext cx="20874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слова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5576" y="2708920"/>
            <a:ext cx="47832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елопдрежнеи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55576" y="2708920"/>
            <a:ext cx="47747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предложение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0" grpId="0"/>
      <p:bldP spid="11" grpId="0"/>
      <p:bldP spid="11" grpId="1"/>
      <p:bldP spid="12" grpId="0"/>
      <p:bldP spid="13" grpId="0"/>
      <p:bldP spid="13" grpId="1"/>
      <p:bldP spid="14" grpId="0"/>
      <p:bldP spid="15" grpId="0"/>
      <p:bldP spid="15" grpId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8" name="Picture 10" descr="http://www.bertamgrup.md/wp-content/gallery/wallpapers-catalog-kids/wallC1%203.jpg"/>
          <p:cNvPicPr>
            <a:picLocks noChangeAspect="1" noChangeArrowheads="1"/>
          </p:cNvPicPr>
          <p:nvPr/>
        </p:nvPicPr>
        <p:blipFill>
          <a:blip r:embed="rId2" cstate="print"/>
          <a:srcRect l="11878" r="8690"/>
          <a:stretch>
            <a:fillRect/>
          </a:stretch>
        </p:blipFill>
        <p:spPr bwMode="auto">
          <a:xfrm>
            <a:off x="0" y="0"/>
            <a:ext cx="9168951" cy="6858000"/>
          </a:xfrm>
          <a:prstGeom prst="rect">
            <a:avLst/>
          </a:prstGeom>
          <a:noFill/>
        </p:spPr>
      </p:pic>
      <p:sp>
        <p:nvSpPr>
          <p:cNvPr id="10" name="Овал 9"/>
          <p:cNvSpPr/>
          <p:nvPr/>
        </p:nvSpPr>
        <p:spPr>
          <a:xfrm>
            <a:off x="4572000" y="188640"/>
            <a:ext cx="4572000" cy="158417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4" name="Picture 6" descr="http://maltzewa17.ru/wp-content/uploads/2013/05/A-269x3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00500"/>
            <a:ext cx="2562225" cy="2857500"/>
          </a:xfrm>
          <a:prstGeom prst="rect">
            <a:avLst/>
          </a:prstGeom>
          <a:noFill/>
        </p:spPr>
      </p:pic>
      <p:pic>
        <p:nvPicPr>
          <p:cNvPr id="17416" name="Picture 8" descr="http://maltzewa17.ru/wp-content/uploads/2013/05/E-256x3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323" y="2852936"/>
            <a:ext cx="860256" cy="10081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10387" y="548680"/>
            <a:ext cx="453361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гости к гласным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7420" name="Picture 12" descr="http://maltzewa17.ru/wp-content/uploads/2013/05/YO-225x3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2276872"/>
            <a:ext cx="828979" cy="1105305"/>
          </a:xfrm>
          <a:prstGeom prst="rect">
            <a:avLst/>
          </a:prstGeom>
          <a:noFill/>
        </p:spPr>
      </p:pic>
      <p:pic>
        <p:nvPicPr>
          <p:cNvPr id="17422" name="Picture 14" descr="http://maltzewa17.ru/wp-content/uploads/2013/05/I-300x26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3284984"/>
            <a:ext cx="2036116" cy="1784996"/>
          </a:xfrm>
          <a:prstGeom prst="rect">
            <a:avLst/>
          </a:prstGeom>
          <a:noFill/>
        </p:spPr>
      </p:pic>
      <p:pic>
        <p:nvPicPr>
          <p:cNvPr id="17424" name="Picture 16" descr="http://maltzewa17.ru/wp-content/uploads/2013/05/O-300x26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1720" y="4581128"/>
            <a:ext cx="788305" cy="685826"/>
          </a:xfrm>
          <a:prstGeom prst="rect">
            <a:avLst/>
          </a:prstGeom>
          <a:noFill/>
        </p:spPr>
      </p:pic>
      <p:pic>
        <p:nvPicPr>
          <p:cNvPr id="17426" name="Picture 18" descr="http://maltzewa17.ru/wp-content/uploads/2013/05/U-277x30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5856" y="1916832"/>
            <a:ext cx="1308677" cy="1417340"/>
          </a:xfrm>
          <a:prstGeom prst="rect">
            <a:avLst/>
          </a:prstGeom>
          <a:noFill/>
        </p:spPr>
      </p:pic>
      <p:pic>
        <p:nvPicPr>
          <p:cNvPr id="17428" name="Picture 20" descr="http://maltzewa17.ru/wp-content/uploads/2013/05/Y--300x222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60032" y="3284984"/>
            <a:ext cx="1909157" cy="1412776"/>
          </a:xfrm>
          <a:prstGeom prst="rect">
            <a:avLst/>
          </a:prstGeom>
          <a:noFill/>
        </p:spPr>
      </p:pic>
      <p:pic>
        <p:nvPicPr>
          <p:cNvPr id="17430" name="Picture 22" descr="http://maltzewa17.ru/wp-content/uploads/2013/05/E--274x300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95736" y="2060848"/>
            <a:ext cx="1031435" cy="1129308"/>
          </a:xfrm>
          <a:prstGeom prst="rect">
            <a:avLst/>
          </a:prstGeom>
          <a:noFill/>
        </p:spPr>
      </p:pic>
      <p:pic>
        <p:nvPicPr>
          <p:cNvPr id="17432" name="Picture 24" descr="http://maltzewa17.ru/wp-content/uploads/2013/05/YU-300x220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699792" y="3861048"/>
            <a:ext cx="2857500" cy="2095501"/>
          </a:xfrm>
          <a:prstGeom prst="rect">
            <a:avLst/>
          </a:prstGeom>
          <a:noFill/>
        </p:spPr>
      </p:pic>
      <p:pic>
        <p:nvPicPr>
          <p:cNvPr id="17434" name="Picture 26" descr="http://maltzewa17.ru/wp-content/uploads/2013/05/YA-295x300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932040" y="4000500"/>
            <a:ext cx="2809875" cy="28575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nevseoboi.com.ua/uploads/posts/2010-01/thumbs/1264692534_slgg_2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8" name="Picture 4" descr="http://www.betallic.com/images/products/10005H%20Blue%20Hear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692696"/>
            <a:ext cx="1800200" cy="1698450"/>
          </a:xfrm>
          <a:prstGeom prst="rect">
            <a:avLst/>
          </a:prstGeom>
          <a:noFill/>
        </p:spPr>
      </p:pic>
      <p:pic>
        <p:nvPicPr>
          <p:cNvPr id="16390" name="Picture 6" descr="http://otkrytki-nn.ru/images/Schar/Bez_risunka/pastel__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836712"/>
            <a:ext cx="2190750" cy="2190750"/>
          </a:xfrm>
          <a:prstGeom prst="rect">
            <a:avLst/>
          </a:prstGeom>
          <a:noFill/>
        </p:spPr>
      </p:pic>
      <p:pic>
        <p:nvPicPr>
          <p:cNvPr id="16392" name="Picture 8" descr="http://sharik.ua/images/elements_big/1102-0279_m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2492896"/>
            <a:ext cx="2857500" cy="2190750"/>
          </a:xfrm>
          <a:prstGeom prst="rect">
            <a:avLst/>
          </a:prstGeom>
          <a:noFill/>
        </p:spPr>
      </p:pic>
      <p:pic>
        <p:nvPicPr>
          <p:cNvPr id="16394" name="Picture 10" descr="http://www.bonbuket.com/sites/bonbuket.com/files/product-images/5408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116632"/>
            <a:ext cx="2445190" cy="2179713"/>
          </a:xfrm>
          <a:prstGeom prst="rect">
            <a:avLst/>
          </a:prstGeom>
          <a:noFill/>
        </p:spPr>
      </p:pic>
      <p:pic>
        <p:nvPicPr>
          <p:cNvPr id="16396" name="Picture 12" descr="http://sharik.ua/images/elements_big/1102-0276_m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24544" y="4509120"/>
            <a:ext cx="2857500" cy="2190750"/>
          </a:xfrm>
          <a:prstGeom prst="rect">
            <a:avLst/>
          </a:prstGeom>
          <a:noFill/>
        </p:spPr>
      </p:pic>
      <p:pic>
        <p:nvPicPr>
          <p:cNvPr id="16398" name="Picture 14" descr="http://studioshar.com.ua/wp-content/uploads/4120065cm_12_met_party_blue_260_auto_5_80.jp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4221088"/>
            <a:ext cx="1684412" cy="2053687"/>
          </a:xfrm>
          <a:prstGeom prst="rect">
            <a:avLst/>
          </a:prstGeom>
          <a:noFill/>
        </p:spPr>
      </p:pic>
      <p:pic>
        <p:nvPicPr>
          <p:cNvPr id="16400" name="Picture 16" descr="http://flexmetal.ru/img/p/24-440-large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1052736"/>
            <a:ext cx="2137420" cy="2137420"/>
          </a:xfrm>
          <a:prstGeom prst="rect">
            <a:avLst/>
          </a:prstGeom>
          <a:noFill/>
        </p:spPr>
      </p:pic>
      <p:pic>
        <p:nvPicPr>
          <p:cNvPr id="16402" name="Picture 18" descr="http://sharik.ua/images/elements_big/1102-0601_m1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4667250"/>
            <a:ext cx="2857500" cy="2190750"/>
          </a:xfrm>
          <a:prstGeom prst="rect">
            <a:avLst/>
          </a:prstGeom>
          <a:noFill/>
        </p:spPr>
      </p:pic>
      <p:pic>
        <p:nvPicPr>
          <p:cNvPr id="16404" name="Picture 20" descr="http://xn----7sblzqbcemy.xn--p1ai/image/cache/data/ballon/205003-500x500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2132856"/>
            <a:ext cx="2818284" cy="2818284"/>
          </a:xfrm>
          <a:prstGeom prst="rect">
            <a:avLst/>
          </a:prstGeom>
          <a:noFill/>
        </p:spPr>
      </p:pic>
      <p:pic>
        <p:nvPicPr>
          <p:cNvPr id="16406" name="Picture 22" descr="http://www.donballon.ru/upload/iblock/ce4/ce46bf10ad281359e5276063377d9871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3068960"/>
            <a:ext cx="2190750" cy="219075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499992" y="2204864"/>
            <a:ext cx="873957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660232" y="2852936"/>
            <a:ext cx="113043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35726" y="620688"/>
            <a:ext cx="978153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1560" y="548680"/>
            <a:ext cx="84510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547664" y="2636912"/>
            <a:ext cx="84510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131840" y="4293096"/>
            <a:ext cx="8563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83568" y="4509120"/>
            <a:ext cx="80502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436096" y="4581128"/>
            <a:ext cx="106311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427534" y="332656"/>
            <a:ext cx="79220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498807" y="1340768"/>
            <a:ext cx="69922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Тралик и Валик - Гласные и согласные ( серия 10 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4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rylik.ru/uploads/posts/2010-11/1290676853_daisywoodlands09-copy.jpg"/>
          <p:cNvPicPr>
            <a:picLocks noChangeAspect="1" noChangeArrowheads="1"/>
          </p:cNvPicPr>
          <p:nvPr/>
        </p:nvPicPr>
        <p:blipFill>
          <a:blip r:embed="rId2" cstate="print"/>
          <a:srcRect l="2608" t="13932" r="4915" b="9242"/>
          <a:stretch>
            <a:fillRect/>
          </a:stretch>
        </p:blipFill>
        <p:spPr bwMode="auto">
          <a:xfrm>
            <a:off x="-28356" y="0"/>
            <a:ext cx="9172356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3887416" y="116632"/>
            <a:ext cx="5256584" cy="129614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479634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41304" y="188640"/>
            <a:ext cx="3328154" cy="1200329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8000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Раскрой смысл </a:t>
            </a:r>
          </a:p>
          <a:p>
            <a:pPr algn="ctr"/>
            <a:r>
              <a:rPr lang="ru-RU" sz="3600" b="1" dirty="0" smtClean="0">
                <a:ln w="18000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выражения</a:t>
            </a:r>
            <a:endParaRPr lang="ru-RU" sz="3600" b="1" dirty="0">
              <a:ln w="18000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72365" y="1844824"/>
            <a:ext cx="44732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Рукой подать.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03848" y="2996952"/>
            <a:ext cx="2288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близко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91680" y="1916832"/>
            <a:ext cx="55936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Зарубить на носу.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03848" y="3068960"/>
            <a:ext cx="23503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быстро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1844824"/>
            <a:ext cx="73541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час по чайной ложке.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3140968"/>
            <a:ext cx="32590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медленно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16382" y="1844824"/>
            <a:ext cx="40730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 весь дух..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91680" y="1916832"/>
            <a:ext cx="56662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Морочить голову.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412" y="3212976"/>
            <a:ext cx="91235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хорошо и надолго запомнить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11760" y="3212976"/>
            <a:ext cx="39269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обманывать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691680" y="1916832"/>
            <a:ext cx="55018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 пуха, ни пера.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07704" y="3212976"/>
            <a:ext cx="5060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пожелать удачи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57.beon.ru/29/85/1418529/88/49033188/358__openru_ru.jpeg"/>
          <p:cNvPicPr>
            <a:picLocks noChangeAspect="1" noChangeArrowheads="1"/>
          </p:cNvPicPr>
          <p:nvPr/>
        </p:nvPicPr>
        <p:blipFill>
          <a:blip r:embed="rId2" cstate="print"/>
          <a:srcRect r="1670" b="2449"/>
          <a:stretch>
            <a:fillRect/>
          </a:stretch>
        </p:blipFill>
        <p:spPr bwMode="auto">
          <a:xfrm>
            <a:off x="0" y="0"/>
            <a:ext cx="9217024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4427984" y="188640"/>
            <a:ext cx="4392488" cy="151216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548680"/>
            <a:ext cx="454989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Предмет-признак</a:t>
            </a:r>
            <a:endParaRPr lang="ru-RU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87824" y="2420888"/>
            <a:ext cx="48061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сила - сильный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estanbul.com/images/imported/2009/07/slgg2017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758038" y="2492896"/>
            <a:ext cx="538596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Приходите, день, друзья, </a:t>
            </a:r>
          </a:p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мой, на, рождения.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2492896"/>
            <a:ext cx="476944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Приходите, друзья, на </a:t>
            </a:r>
          </a:p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мой день рождения.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283968" y="188640"/>
            <a:ext cx="4680520" cy="151216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499992" y="620688"/>
            <a:ext cx="42533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Город предложений</a:t>
            </a:r>
            <a:endParaRPr lang="ru-RU" sz="3600" b="1" cap="none" spc="0" dirty="0">
              <a:ln w="19050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79912" y="2420888"/>
            <a:ext cx="480567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Наш, шефство, класс, </a:t>
            </a:r>
          </a:p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взял, малышами, над, </a:t>
            </a:r>
          </a:p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саду, детском, в.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79912" y="2492896"/>
            <a:ext cx="51977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Наш класс взял шефство </a:t>
            </a:r>
          </a:p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над малышами в </a:t>
            </a:r>
          </a:p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детском саду.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07904" y="2420888"/>
            <a:ext cx="429431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всегда находим </a:t>
            </a:r>
          </a:p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интересное занятие </a:t>
            </a:r>
          </a:p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всех.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496364" y="2420888"/>
            <a:ext cx="564763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Находим, мы, интересное, </a:t>
            </a:r>
          </a:p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всегда, занятие, всех, </a:t>
            </a:r>
          </a:p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07904" y="2564904"/>
            <a:ext cx="474681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Кукольный, готовим, </a:t>
            </a:r>
          </a:p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спектакль, мы, сейчас.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07904" y="2636912"/>
            <a:ext cx="475348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сейчас готовим </a:t>
            </a:r>
          </a:p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кукольный спектакль.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124467" y="2780928"/>
            <a:ext cx="60195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Пестрит, в, от, глазах, цветов.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2636912"/>
            <a:ext cx="535794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На, лучи, играют, солнца, </a:t>
            </a:r>
          </a:p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изумрудных, полянах.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419872" y="2852936"/>
            <a:ext cx="55660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глазах пестрит от цветов.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851920" y="2636912"/>
            <a:ext cx="490839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Лучи солнца играют на </a:t>
            </a:r>
          </a:p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изумрудных полянах.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  <p:bldP spid="16" grpId="0"/>
      <p:bldP spid="16" grpId="1"/>
      <p:bldP spid="18" grpId="0"/>
      <p:bldP spid="18" grpId="1"/>
      <p:bldP spid="19" grpId="0"/>
      <p:bldP spid="19" grpId="1"/>
      <p:bldP spid="21" grpId="0"/>
      <p:bldP spid="21" grpId="1"/>
      <p:bldP spid="22" grpId="0"/>
      <p:bldP spid="22" grpId="1"/>
      <p:bldP spid="2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200</Words>
  <Application>Microsoft Office PowerPoint</Application>
  <PresentationFormat>Экран (4:3)</PresentationFormat>
  <Paragraphs>67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FirstUser</dc:creator>
  <cp:lastModifiedBy>FirstUser</cp:lastModifiedBy>
  <cp:revision>20</cp:revision>
  <dcterms:created xsi:type="dcterms:W3CDTF">2013-11-24T10:38:58Z</dcterms:created>
  <dcterms:modified xsi:type="dcterms:W3CDTF">2013-11-24T13:50:12Z</dcterms:modified>
</cp:coreProperties>
</file>