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0" r:id="rId4"/>
    <p:sldId id="264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5FCF92-F3E8-4B7D-B5CB-5C0FD6F2715A}" type="datetimeFigureOut">
              <a:rPr lang="ru-RU" smtClean="0"/>
              <a:pPr/>
              <a:t>02.05.2015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1CB3E8-392E-4A0F-AD07-E7981F30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76264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    </a:t>
            </a:r>
            <a:r>
              <a:rPr lang="ru-RU" sz="4000" b="1" dirty="0" smtClean="0">
                <a:latin typeface="Comic Sans MS" pitchFamily="66" charset="0"/>
              </a:rPr>
              <a:t>Упаковка подарков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157192"/>
            <a:ext cx="2304256" cy="151216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Педагог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дополнительного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образования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</a:t>
            </a:r>
            <a:r>
              <a:rPr lang="ru-RU" sz="2400" dirty="0" err="1" smtClean="0">
                <a:solidFill>
                  <a:schemeClr val="tx1"/>
                </a:solidFill>
              </a:rPr>
              <a:t>ибизова</a:t>
            </a:r>
            <a:r>
              <a:rPr lang="ru-RU" sz="2400" dirty="0" smtClean="0">
                <a:solidFill>
                  <a:schemeClr val="tx1"/>
                </a:solidFill>
              </a:rPr>
              <a:t> Ж.Ю.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ГБОУ гимназия №49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169">
            <a:off x="1341993" y="1611474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Самый </a:t>
            </a:r>
            <a:r>
              <a:rPr lang="ru-RU" dirty="0">
                <a:latin typeface="Comic Sans MS" pitchFamily="66" charset="0"/>
              </a:rPr>
              <a:t>простой способ упаковки - классический. 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700808"/>
            <a:ext cx="5112568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Поместите подарок в центре листа. Загните один вертикальный край бумаги на 1 см, наклейте на сгиб двусторонний скотч. Защитную пленку не снимайте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Оберните коробку бумагой, при этом шов должен остаться посередине. Разровняйте края, снимите защитную пленку со скотча, и склейте место соединения. Загнутый край должен оказаться сверху. 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 Выступающие края бумаги, образовавшиеся с торцов коробки, должны быть одинаковыми, при необходимости подгоните их. Прижмите верхнюю часть бумаги к коробке, так чтобы боковые края образовали треугольники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4. Получившиеся боковые "треугольники" тоже прижмите к коробке. 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5. Нижнюю часть прижимаем, а затем снова отгибаем. Делаем сгиб, на который приклеиваем двусторонний скотч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6. Приклеиваем нижнюю часть к коробке. И проделываем аналогичную работу с другой стороны. Коробку переворачиваем так, чтобы шов оказался внизу. Шов можно спрятать под ленту, а подарок украсить бантом.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Простую упаковку можно украсить яркими нитями и забавными помпонами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6608" b="3078"/>
          <a:stretch>
            <a:fillRect/>
          </a:stretch>
        </p:blipFill>
        <p:spPr bwMode="auto">
          <a:xfrm>
            <a:off x="1187624" y="1988840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5953"/>
          <a:stretch>
            <a:fillRect/>
          </a:stretch>
        </p:blipFill>
        <p:spPr bwMode="auto">
          <a:xfrm>
            <a:off x="5004048" y="1988840"/>
            <a:ext cx="3364786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1417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Подарок — это, прежде всего,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знак внимания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472368"/>
            <a:ext cx="7992888" cy="49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мы дарим кому-то из близких хотя бы сувенир, этим подарком мы выражаем свою привязанность, заботу, любовь или благодарность. При вручении подарка важно подобрать правильные искренние слова, но также важно и то, как будет упаковано то, что мы дарим.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Заверните подарок в серую оберточную бумагу, перевяжите его бумажной бечевкой, а затем прикрепите к нему вырезанные из цветной бумаги снежинки красного или оранжевого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Подарок так же можно завернуть в кусок бумажных обоев, затем по диагонали перевязать лентой, подходящей по цвету, а на ее концы прикрепить бусины или пуговицы.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Обертку из простой серой бумаги можно украсить вырезками из журналов, сложенными в виде пожеланий, колечками из сушенных апельсинов или нитками с нанизанным на них бисером.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Если вы умеете вязать, свяжите упаковку из толстых ниток крупной вязкой, а затем украсьте лентами или пуговицами.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Можно так же завернуть подарок в лоскут ткани, для этого подойдут ситец или атлас.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Конфетти на ниточке сделают любую упаковку праздничной.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3403104" cy="249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2564904"/>
            <a:ext cx="3528392" cy="27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4293096"/>
            <a:ext cx="3331096" cy="23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350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   Упаковка подарков</vt:lpstr>
      <vt:lpstr>Самый простой способ упаковки - классический. </vt:lpstr>
      <vt:lpstr>Простую упаковку можно украсить яркими нитями и забавными помпонами</vt:lpstr>
      <vt:lpstr>Подарок — это, прежде всего,  знак внимания</vt:lpstr>
      <vt:lpstr>Конфетти на ниточке сделают любую упаковку праздничной.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Упаковка подарков</dc:title>
  <dc:creator>User</dc:creator>
  <cp:lastModifiedBy>User</cp:lastModifiedBy>
  <cp:revision>12</cp:revision>
  <dcterms:created xsi:type="dcterms:W3CDTF">2015-04-25T19:23:31Z</dcterms:created>
  <dcterms:modified xsi:type="dcterms:W3CDTF">2015-05-02T16:19:58Z</dcterms:modified>
</cp:coreProperties>
</file>