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41FA-5D7B-4018-AECF-30012D957993}" type="datetimeFigureOut">
              <a:rPr lang="ru-RU" smtClean="0"/>
              <a:t>02.12.2013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A9EDB-6EA2-4A21-9F12-747B3A26C14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41FA-5D7B-4018-AECF-30012D957993}" type="datetimeFigureOut">
              <a:rPr lang="ru-RU" smtClean="0"/>
              <a:t>02.12.2013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A9EDB-6EA2-4A21-9F12-747B3A26C14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41FA-5D7B-4018-AECF-30012D957993}" type="datetimeFigureOut">
              <a:rPr lang="ru-RU" smtClean="0"/>
              <a:t>02.12.2013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A9EDB-6EA2-4A21-9F12-747B3A26C14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41FA-5D7B-4018-AECF-30012D957993}" type="datetimeFigureOut">
              <a:rPr lang="ru-RU" smtClean="0"/>
              <a:t>02.12.2013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A9EDB-6EA2-4A21-9F12-747B3A26C14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41FA-5D7B-4018-AECF-30012D957993}" type="datetimeFigureOut">
              <a:rPr lang="ru-RU" smtClean="0"/>
              <a:t>02.12.2013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A9EDB-6EA2-4A21-9F12-747B3A26C14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41FA-5D7B-4018-AECF-30012D957993}" type="datetimeFigureOut">
              <a:rPr lang="ru-RU" smtClean="0"/>
              <a:t>02.12.2013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A9EDB-6EA2-4A21-9F12-747B3A26C14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41FA-5D7B-4018-AECF-30012D957993}" type="datetimeFigureOut">
              <a:rPr lang="ru-RU" smtClean="0"/>
              <a:t>02.12.2013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A9EDB-6EA2-4A21-9F12-747B3A26C14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41FA-5D7B-4018-AECF-30012D957993}" type="datetimeFigureOut">
              <a:rPr lang="ru-RU" smtClean="0"/>
              <a:t>02.12.2013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A9EDB-6EA2-4A21-9F12-747B3A26C14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41FA-5D7B-4018-AECF-30012D957993}" type="datetimeFigureOut">
              <a:rPr lang="ru-RU" smtClean="0"/>
              <a:t>02.12.2013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A9EDB-6EA2-4A21-9F12-747B3A26C14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41FA-5D7B-4018-AECF-30012D957993}" type="datetimeFigureOut">
              <a:rPr lang="ru-RU" smtClean="0"/>
              <a:t>02.12.2013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2A9EDB-6EA2-4A21-9F12-747B3A26C14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41FA-5D7B-4018-AECF-30012D957993}" type="datetimeFigureOut">
              <a:rPr lang="ru-RU" smtClean="0"/>
              <a:t>02.12.2013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A9EDB-6EA2-4A21-9F12-747B3A26C14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7E441FA-5D7B-4018-AECF-30012D957993}" type="datetimeFigureOut">
              <a:rPr lang="ru-RU" smtClean="0"/>
              <a:t>02.12.2013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A2A9EDB-6EA2-4A21-9F12-747B3A26C148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napare.net/igra-ruchee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napare.net/igra-krestiki-nolik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napare.net/igra-morskoi-bo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apare.net/igra-morskoi-bo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dirty="0" smtClean="0"/>
              <a:t>Игры    </a:t>
            </a:r>
            <a:r>
              <a:rPr lang="ru-RU" sz="7200" dirty="0"/>
              <a:t>на перемене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выполнила работу </a:t>
            </a:r>
            <a:r>
              <a:rPr lang="ru-RU" sz="1600" dirty="0" smtClean="0"/>
              <a:t>Буеракова</a:t>
            </a:r>
            <a:r>
              <a:rPr lang="ru-RU" sz="1600" dirty="0" smtClean="0"/>
              <a:t> С.Н.</a:t>
            </a:r>
          </a:p>
          <a:p>
            <a:r>
              <a:rPr lang="ru-RU" sz="1600" dirty="0" smtClean="0"/>
              <a:t>Учитель начальных классов</a:t>
            </a:r>
            <a:endParaRPr lang="ru-RU" sz="1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864" y="3380606"/>
            <a:ext cx="4409136" cy="347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65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"Совушка"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908720"/>
            <a:ext cx="7520940" cy="410445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Из числа играющих выделяется "</a:t>
            </a:r>
            <a:r>
              <a:rPr lang="ru-RU" dirty="0" err="1"/>
              <a:t>совушка</a:t>
            </a:r>
            <a:r>
              <a:rPr lang="ru-RU" dirty="0"/>
              <a:t>". Ее гнездо в стороне от площадки. Оно может быть очерчено, отгорожено гимнастической скамейкой. Играющие на площадке располагаются произвольно. "Совушка"-в гнезде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По сигналу ведущего: "День наступает, все оживает!"-дети начинают бегать, прыгать, подражая полету бабочек, птичек, жуков, изображая лягушат, мышек, котят. По второму сигналу: "Ночь наступает, все замирает - сова вылетает!" - играющие останавливаются, замирают в позе, в которой их застал сигнал. "Совушка" выходит на охоту. Заметив шевельнувшегося игрока, она берет его за руку и уводит в свое гнездо, За один выход она может добыть двух или даже трех играющих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Затем "</a:t>
            </a:r>
            <a:r>
              <a:rPr lang="ru-RU" dirty="0" err="1"/>
              <a:t>совушка</a:t>
            </a:r>
            <a:r>
              <a:rPr lang="ru-RU" dirty="0"/>
              <a:t>" опять возвращается в свое гнездо и дети вновь начинают свободно резвиться по площадке.</a:t>
            </a:r>
          </a:p>
          <a:p>
            <a:endParaRPr lang="ru-RU" dirty="0"/>
          </a:p>
          <a:p>
            <a:r>
              <a:rPr lang="ru-RU" dirty="0"/>
              <a:t>После двух-трех выходов </a:t>
            </a:r>
            <a:r>
              <a:rPr lang="ru-RU" dirty="0" err="1"/>
              <a:t>совушки</a:t>
            </a:r>
            <a:r>
              <a:rPr lang="ru-RU" dirty="0"/>
              <a:t>" на охоту ее сменяют новые водящие из числа тех, которые ни разу ей не попались.</a:t>
            </a:r>
          </a:p>
          <a:p>
            <a:endParaRPr lang="ru-RU" dirty="0"/>
          </a:p>
          <a:p>
            <a:r>
              <a:rPr lang="ru-RU" dirty="0"/>
              <a:t>Правила запрещают "</a:t>
            </a:r>
            <a:r>
              <a:rPr lang="ru-RU" dirty="0" err="1"/>
              <a:t>совушке</a:t>
            </a:r>
            <a:r>
              <a:rPr lang="ru-RU" dirty="0"/>
              <a:t>" подолгу наблюдать за одним и тем же игроком, а пойманному вырываться.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229" y="4581128"/>
            <a:ext cx="1818834" cy="227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52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196752"/>
            <a:ext cx="4608512" cy="3456384"/>
          </a:xfrm>
        </p:spPr>
      </p:pic>
    </p:spTree>
    <p:extLst>
      <p:ext uri="{BB962C8B-B14F-4D97-AF65-F5344CB8AC3E}">
        <p14:creationId xmlns:p14="http://schemas.microsoft.com/office/powerpoint/2010/main" val="196601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повторялка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Количество людей участвующих в этой бессмысленной но веселой игре не ограничено. 3 способа игры:</a:t>
            </a:r>
          </a:p>
          <a:p>
            <a:r>
              <a:rPr lang="ru-RU" sz="2400" dirty="0"/>
              <a:t>Разговаривать предложениями между собой стараясь повторять одинаково свои же предложения чтобы получался вымышленный рассказ или разговор.</a:t>
            </a:r>
          </a:p>
          <a:p>
            <a:r>
              <a:rPr lang="ru-RU" sz="2400" dirty="0"/>
              <a:t>Придумывать фразы следующему игроку для одинакового повторения.</a:t>
            </a:r>
          </a:p>
          <a:p>
            <a:r>
              <a:rPr lang="ru-RU" sz="2400" dirty="0"/>
              <a:t>Игра на один раз, но минут 15-30 смеха вам обеспечено</a:t>
            </a:r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053" y="4709170"/>
            <a:ext cx="1933947" cy="214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58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Игра на знание песен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Один из игроков вспоминает песню и выбирает из нее слово, а следующий игрок должен с этим словом вспомнить песню (необязательно ту которую загадали вы).</a:t>
            </a:r>
          </a:p>
          <a:p>
            <a:r>
              <a:rPr lang="ru-RU" sz="2000" dirty="0"/>
              <a:t>Слово может склонятся.</a:t>
            </a:r>
          </a:p>
          <a:p>
            <a:r>
              <a:rPr lang="ru-RU" sz="2000" dirty="0"/>
              <a:t>Песню либо просто проговорить либо спеть.</a:t>
            </a:r>
          </a:p>
          <a:p>
            <a:r>
              <a:rPr lang="ru-RU" sz="2000" dirty="0"/>
              <a:t>Если второй игрок не смог вспомнить то вы должны пропеть песню которую загадали.</a:t>
            </a:r>
          </a:p>
          <a:p>
            <a:r>
              <a:rPr lang="ru-RU" sz="2000" dirty="0"/>
              <a:t>Для усложнения можно загадывать песни на английском или других языках.</a:t>
            </a:r>
          </a:p>
          <a:p>
            <a:r>
              <a:rPr lang="ru-RU" sz="2000" dirty="0"/>
              <a:t>Время на один ход устанавливается от 1 до 5 минут.</a:t>
            </a:r>
          </a:p>
          <a:p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295" y="5085184"/>
            <a:ext cx="2747797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50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  <a:hlinkClick r:id="rId2"/>
              </a:rPr>
              <a:t>Игра Ручеек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/>
              <a:t>Для этой детской игры не понадобится никаких дополнительных приспособлений. В нее можно играть практически в любом месте будь то двор, поле или коридор школы.</a:t>
            </a:r>
          </a:p>
          <a:p>
            <a:r>
              <a:rPr lang="ru-RU" sz="2400" dirty="0"/>
              <a:t>Количество участников должно быть не парным. Выбирается водящий, а остальные делятся по парам, становятся друг за другом и соединяют руки вверху. Водящий входит в коридор из играющих, выбирает себе кого-то в пару, беря его за руку и пробегает вперед становясь в начале ручейка. Игрок у которого забрали пару автоматически становится водящим.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306" y="4538301"/>
            <a:ext cx="2261693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06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hlinkClick r:id="rId2"/>
              </a:rPr>
              <a:t>Игра Крестики-Нолики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Играют двое. Берется листик бумаги (удобнее всего в клетку, но не критично), каждому по ручке. Чертится 2 </a:t>
            </a:r>
            <a:r>
              <a:rPr lang="ru-RU" dirty="0" smtClean="0"/>
              <a:t>параллельные </a:t>
            </a:r>
            <a:r>
              <a:rPr lang="ru-RU" dirty="0"/>
              <a:t>горизонтальные лини и 2 </a:t>
            </a:r>
            <a:r>
              <a:rPr lang="ru-RU" dirty="0" smtClean="0"/>
              <a:t>параллельные </a:t>
            </a:r>
            <a:r>
              <a:rPr lang="ru-RU" dirty="0"/>
              <a:t>вертикальные линии в виде </a:t>
            </a:r>
            <a:r>
              <a:rPr lang="ru-RU" dirty="0" smtClean="0"/>
              <a:t>креста</a:t>
            </a:r>
          </a:p>
          <a:p>
            <a:r>
              <a:rPr lang="ru-RU" dirty="0"/>
              <a:t>Получилось 9 свободных полей в которые </a:t>
            </a:r>
            <a:r>
              <a:rPr lang="ru-RU" dirty="0" smtClean="0"/>
              <a:t>каждый </a:t>
            </a:r>
            <a:r>
              <a:rPr lang="ru-RU" dirty="0"/>
              <a:t>играющий размещает либо крестик либо нолик. Изначально методом "камень-ножницы-бумага" определяется кто ходит крестиками, а кто ноликами</a:t>
            </a:r>
            <a:r>
              <a:rPr lang="ru-RU" dirty="0" smtClean="0"/>
              <a:t>.</a:t>
            </a:r>
          </a:p>
          <a:p>
            <a:r>
              <a:rPr lang="ru-RU" dirty="0"/>
              <a:t>Право первого хода всегда у крестика. После завершения каждой игры для честности игры необходимо </a:t>
            </a:r>
            <a:r>
              <a:rPr lang="ru-RU" dirty="0" smtClean="0"/>
              <a:t>меняться </a:t>
            </a:r>
            <a:r>
              <a:rPr lang="ru-RU" dirty="0"/>
              <a:t>правом первого хода.</a:t>
            </a:r>
          </a:p>
          <a:p>
            <a:r>
              <a:rPr lang="ru-RU" dirty="0"/>
              <a:t>Цель каждого игрока занять 3 клеточки подряд (либо 3 крестика либо 3 нолика). После того как 3 поля подряд заняты они зачеркиваются сообщая тем самым о победе в игре.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079" y="3934594"/>
            <a:ext cx="3452842" cy="2923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47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	Игра </a:t>
            </a:r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Города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данной игре могут участвовать несколько (2 или больше) человек, в процессе которой каждый играющий поочередно называет любой из существующих городов мира, название которого начинается с той буквы, на которую заканчивается название города предыдущего участника. Исключения составляют названия городов, которые оканчиваются на «Ь» (мягкий знак) и «Ъ» (твёрдый знак): в данных случаях участник называет город на предпоследнюю букву.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572" y="4355538"/>
            <a:ext cx="2896638" cy="248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76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  <a:hlinkClick r:id="rId2"/>
              </a:rPr>
              <a:t>Игра Морской бой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Примерно в центре листочка каждый рисует 2 квадрата рядом 10 клеточек в высоту и 10 клеточек в ширину. Над верхней горизонтальной линией каждого квадрата пишете слово "</a:t>
            </a:r>
            <a:r>
              <a:rPr lang="ru-RU" u="sng" dirty="0"/>
              <a:t>Р</a:t>
            </a:r>
            <a:r>
              <a:rPr lang="ru-RU" dirty="0"/>
              <a:t> </a:t>
            </a:r>
            <a:r>
              <a:rPr lang="ru-RU" u="sng" dirty="0"/>
              <a:t>Е</a:t>
            </a:r>
            <a:r>
              <a:rPr lang="ru-RU" dirty="0"/>
              <a:t> </a:t>
            </a:r>
            <a:r>
              <a:rPr lang="ru-RU" u="sng" dirty="0"/>
              <a:t>С</a:t>
            </a:r>
            <a:r>
              <a:rPr lang="ru-RU" dirty="0"/>
              <a:t> </a:t>
            </a:r>
            <a:r>
              <a:rPr lang="ru-RU" u="sng" dirty="0"/>
              <a:t>П</a:t>
            </a:r>
            <a:r>
              <a:rPr lang="ru-RU" dirty="0"/>
              <a:t> </a:t>
            </a:r>
            <a:r>
              <a:rPr lang="ru-RU" u="sng" dirty="0"/>
              <a:t>У</a:t>
            </a:r>
            <a:r>
              <a:rPr lang="ru-RU" dirty="0"/>
              <a:t> </a:t>
            </a:r>
            <a:r>
              <a:rPr lang="ru-RU" u="sng" dirty="0"/>
              <a:t>Б</a:t>
            </a:r>
            <a:r>
              <a:rPr lang="ru-RU" dirty="0"/>
              <a:t> </a:t>
            </a:r>
            <a:r>
              <a:rPr lang="ru-RU" u="sng" dirty="0"/>
              <a:t>Л</a:t>
            </a:r>
            <a:r>
              <a:rPr lang="ru-RU" dirty="0"/>
              <a:t> </a:t>
            </a:r>
            <a:r>
              <a:rPr lang="ru-RU" u="sng" dirty="0"/>
              <a:t>И</a:t>
            </a:r>
            <a:r>
              <a:rPr lang="ru-RU" dirty="0"/>
              <a:t> </a:t>
            </a:r>
            <a:r>
              <a:rPr lang="ru-RU" u="sng" dirty="0"/>
              <a:t>К</a:t>
            </a:r>
            <a:r>
              <a:rPr lang="ru-RU" dirty="0"/>
              <a:t> </a:t>
            </a:r>
            <a:r>
              <a:rPr lang="ru-RU" u="sng" dirty="0"/>
              <a:t>А</a:t>
            </a:r>
            <a:r>
              <a:rPr lang="ru-RU" dirty="0"/>
              <a:t>" (наверняка это слово нам пришло из поколения в поколение со времен СССР) в каждой клеточке по букве. Также можно написать подряд буквы из алфавита например "</a:t>
            </a:r>
            <a:r>
              <a:rPr lang="ru-RU" u="sng" dirty="0"/>
              <a:t>А</a:t>
            </a:r>
            <a:r>
              <a:rPr lang="ru-RU" dirty="0"/>
              <a:t> </a:t>
            </a:r>
            <a:r>
              <a:rPr lang="ru-RU" u="sng" dirty="0"/>
              <a:t>Б</a:t>
            </a:r>
            <a:r>
              <a:rPr lang="ru-RU" dirty="0"/>
              <a:t> </a:t>
            </a:r>
            <a:r>
              <a:rPr lang="ru-RU" u="sng" dirty="0"/>
              <a:t>В</a:t>
            </a:r>
            <a:r>
              <a:rPr lang="ru-RU" dirty="0"/>
              <a:t> </a:t>
            </a:r>
            <a:r>
              <a:rPr lang="ru-RU" u="sng" dirty="0"/>
              <a:t>Г</a:t>
            </a:r>
            <a:r>
              <a:rPr lang="ru-RU" dirty="0"/>
              <a:t> </a:t>
            </a:r>
            <a:r>
              <a:rPr lang="ru-RU" u="sng" dirty="0"/>
              <a:t>Д</a:t>
            </a:r>
            <a:r>
              <a:rPr lang="ru-RU" dirty="0"/>
              <a:t> </a:t>
            </a:r>
            <a:r>
              <a:rPr lang="ru-RU" u="sng" dirty="0"/>
              <a:t>Е</a:t>
            </a:r>
            <a:r>
              <a:rPr lang="ru-RU" dirty="0"/>
              <a:t> </a:t>
            </a:r>
            <a:r>
              <a:rPr lang="ru-RU" u="sng" dirty="0"/>
              <a:t>Ж</a:t>
            </a:r>
            <a:r>
              <a:rPr lang="ru-RU" dirty="0"/>
              <a:t> </a:t>
            </a:r>
            <a:r>
              <a:rPr lang="ru-RU" u="sng" dirty="0"/>
              <a:t>З</a:t>
            </a:r>
            <a:r>
              <a:rPr lang="ru-RU" dirty="0"/>
              <a:t> </a:t>
            </a:r>
            <a:r>
              <a:rPr lang="ru-RU" u="sng" dirty="0"/>
              <a:t>И</a:t>
            </a:r>
            <a:r>
              <a:rPr lang="ru-RU" dirty="0"/>
              <a:t> </a:t>
            </a:r>
            <a:r>
              <a:rPr lang="ru-RU" u="sng" dirty="0"/>
              <a:t>К</a:t>
            </a:r>
            <a:r>
              <a:rPr lang="ru-RU" dirty="0"/>
              <a:t>", либо любое другое слово на 10 букв, в котором каждая буква встречается только один раз. Слева от левой вертикальной линии каждого квадрата пронумеровываем каждую клеточку от 1 до 10</a:t>
            </a:r>
            <a:r>
              <a:rPr lang="ru-RU" dirty="0" smtClean="0"/>
              <a:t>.</a:t>
            </a:r>
          </a:p>
          <a:p>
            <a:r>
              <a:rPr lang="ru-RU" dirty="0"/>
              <a:t>Далее в распоряжении вашего флота и флота противника есть:</a:t>
            </a:r>
          </a:p>
          <a:p>
            <a:r>
              <a:rPr lang="ru-RU" u="sng" dirty="0"/>
              <a:t>1 корабль</a:t>
            </a:r>
            <a:r>
              <a:rPr lang="ru-RU" dirty="0"/>
              <a:t> — ряд из 4 клеток («линкоры», или «четырёхпалубные»)</a:t>
            </a:r>
            <a:br>
              <a:rPr lang="ru-RU" dirty="0"/>
            </a:br>
            <a:r>
              <a:rPr lang="ru-RU" u="sng" dirty="0"/>
              <a:t>2 корабля</a:t>
            </a:r>
            <a:r>
              <a:rPr lang="ru-RU" dirty="0"/>
              <a:t> — ряд из 3 клеток («крейсеры», или «трёхпалубные»)</a:t>
            </a:r>
            <a:br>
              <a:rPr lang="ru-RU" dirty="0"/>
            </a:br>
            <a:r>
              <a:rPr lang="ru-RU" u="sng" dirty="0"/>
              <a:t>3 корабля</a:t>
            </a:r>
            <a:r>
              <a:rPr lang="ru-RU" dirty="0"/>
              <a:t> — ряд из 2 клеток («эсминцы», или «двухпалубные»)</a:t>
            </a:r>
            <a:br>
              <a:rPr lang="ru-RU" dirty="0"/>
            </a:br>
            <a:r>
              <a:rPr lang="ru-RU" u="sng" dirty="0"/>
              <a:t>4 корабля</a:t>
            </a:r>
            <a:r>
              <a:rPr lang="ru-RU" dirty="0"/>
              <a:t> — 1 клетка («подлодки», или «однопалубные»)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054" y="3284984"/>
            <a:ext cx="2286000" cy="355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4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hlinkClick r:id="rId2"/>
              </a:rPr>
              <a:t>Игра </a:t>
            </a:r>
            <a:r>
              <a:rPr lang="ru-RU" b="1" dirty="0">
                <a:solidFill>
                  <a:schemeClr val="accent2">
                    <a:lumMod val="60000"/>
                    <a:lumOff val="40000"/>
                  </a:schemeClr>
                </a:solidFill>
                <a:hlinkClick r:id="rId2"/>
              </a:rPr>
              <a:t>Морской бой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       каждый </a:t>
            </a:r>
            <a:r>
              <a:rPr lang="ru-RU" dirty="0"/>
              <a:t>игрок поочередно делает один выстрел называя координаты клетки в которую стреляет. Например: Б1, К6, И10, А9 и т.д. Игрок в которого стреляют говорит "</a:t>
            </a:r>
            <a:r>
              <a:rPr lang="ru-RU" u="sng" dirty="0"/>
              <a:t>Мимо</a:t>
            </a:r>
            <a:r>
              <a:rPr lang="ru-RU" dirty="0"/>
              <a:t>" (если игрок выбрал клетку на которой нет вашего корабля), "</a:t>
            </a:r>
            <a:r>
              <a:rPr lang="ru-RU" u="sng" dirty="0"/>
              <a:t>Попал</a:t>
            </a:r>
            <a:r>
              <a:rPr lang="ru-RU" dirty="0"/>
              <a:t>" (если игрок выстрелил в ту клетку, где расположен один из ваших кораблей) или "</a:t>
            </a:r>
            <a:r>
              <a:rPr lang="ru-RU" u="sng" dirty="0"/>
              <a:t>Убил</a:t>
            </a:r>
            <a:r>
              <a:rPr lang="ru-RU" dirty="0"/>
              <a:t>" (когда игрок сразу попадает в однопалубный корабль, либо убивает все клеточки (палубы) многопалубного корабля). Если "</a:t>
            </a:r>
            <a:r>
              <a:rPr lang="ru-RU" u="sng" dirty="0"/>
              <a:t>Мимо</a:t>
            </a:r>
            <a:r>
              <a:rPr lang="ru-RU" dirty="0"/>
              <a:t>", то право выстрела переходит другому игроку. Если "</a:t>
            </a:r>
            <a:r>
              <a:rPr lang="ru-RU" u="sng" dirty="0"/>
              <a:t>Попал</a:t>
            </a:r>
            <a:r>
              <a:rPr lang="ru-RU" dirty="0"/>
              <a:t>", то у стрелявшего есть еще одна попытка выстрела, до тех пор пока выстрелы точные. Например если вы подбили корабль выстрелив в клеточку </a:t>
            </a:r>
            <a:r>
              <a:rPr lang="ru-RU" u="sng" dirty="0"/>
              <a:t>И6</a:t>
            </a:r>
            <a:r>
              <a:rPr lang="ru-RU" dirty="0"/>
              <a:t> (как показано на рисунке), то у вас есть право еще одного выстрела. Теоритически продолжение подбитого корабля может находится в клетках </a:t>
            </a:r>
            <a:r>
              <a:rPr lang="ru-RU" u="sng" dirty="0"/>
              <a:t>И5</a:t>
            </a:r>
            <a:r>
              <a:rPr lang="ru-RU" dirty="0"/>
              <a:t>, </a:t>
            </a:r>
            <a:r>
              <a:rPr lang="ru-RU" u="sng" dirty="0"/>
              <a:t>Л6</a:t>
            </a:r>
            <a:r>
              <a:rPr lang="ru-RU" dirty="0"/>
              <a:t>, </a:t>
            </a:r>
            <a:r>
              <a:rPr lang="ru-RU" u="sng" dirty="0"/>
              <a:t>К6</a:t>
            </a:r>
            <a:r>
              <a:rPr lang="ru-RU" dirty="0"/>
              <a:t>, и </a:t>
            </a:r>
            <a:r>
              <a:rPr lang="ru-RU" u="sng" dirty="0"/>
              <a:t>И7</a:t>
            </a:r>
            <a:r>
              <a:rPr lang="ru-RU" dirty="0"/>
              <a:t>. Стрелять нужно именно в одну из них. Если промазали то право хода переходит противнику, а если выстрелили в И7, то противник говорит "</a:t>
            </a:r>
            <a:r>
              <a:rPr lang="ru-RU" u="sng" dirty="0"/>
              <a:t>Убил</a:t>
            </a:r>
            <a:r>
              <a:rPr lang="ru-RU" dirty="0"/>
              <a:t>" и вы можете смело вокруг убитого </a:t>
            </a:r>
            <a:r>
              <a:rPr lang="ru-RU" dirty="0" smtClean="0"/>
              <a:t>корабля </a:t>
            </a:r>
            <a:r>
              <a:rPr lang="ru-RU" dirty="0"/>
              <a:t>по периметру для себя проставлять точки, так как в них не может быть другого корабля (это делается для того чтобы по ошибке не выстрелить в них).</a:t>
            </a:r>
          </a:p>
        </p:txBody>
      </p:sp>
    </p:spTree>
    <p:extLst>
      <p:ext uri="{BB962C8B-B14F-4D97-AF65-F5344CB8AC3E}">
        <p14:creationId xmlns:p14="http://schemas.microsoft.com/office/powerpoint/2010/main" val="85391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"Светофор"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Изготовляют кружки (диаметр 10 см) красного, зеленого и желтого цвета, которые прикрепляют к палочкам. Ученики стоят в шеренге и выполняют упражнения согласно сигналам ведущего: на красный сигнал - приседают, на желтый - встают, на зеленый - маршируют на месте.</a:t>
            </a:r>
          </a:p>
          <a:p>
            <a:endParaRPr lang="ru-RU" dirty="0"/>
          </a:p>
          <a:p>
            <a:r>
              <a:rPr lang="ru-RU" dirty="0"/>
              <a:t>Во время движения в колонне по одному в обход площадки упражнения изменяются: красный - все стоят, желтый - продвигаются в приседе, зеленый - продвигаются на носках.</a:t>
            </a:r>
          </a:p>
          <a:p>
            <a:endParaRPr lang="ru-RU" dirty="0"/>
          </a:p>
          <a:p>
            <a:r>
              <a:rPr lang="ru-RU" dirty="0"/>
              <a:t>За каждую ошибку играющим начисляются штрафные очки. Выигрывает тот, кто наберет меньше штрафных очков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303" y="4797152"/>
            <a:ext cx="1536192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120</TotalTime>
  <Words>1071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Углы</vt:lpstr>
      <vt:lpstr>Игры    на перемене</vt:lpstr>
      <vt:lpstr>повторялка</vt:lpstr>
      <vt:lpstr>Игра на знание песен</vt:lpstr>
      <vt:lpstr>Игра Ручеек </vt:lpstr>
      <vt:lpstr>Игра Крестики-Нолики </vt:lpstr>
      <vt:lpstr>  Игра Города </vt:lpstr>
      <vt:lpstr>Игра Морской бой </vt:lpstr>
      <vt:lpstr>                   Игра Морской бой </vt:lpstr>
      <vt:lpstr> "Светофор"</vt:lpstr>
      <vt:lpstr>"Совушка"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   на перемене</dc:title>
  <dc:creator>user</dc:creator>
  <cp:lastModifiedBy>sveta</cp:lastModifiedBy>
  <cp:revision>5</cp:revision>
  <dcterms:created xsi:type="dcterms:W3CDTF">2013-09-30T09:45:13Z</dcterms:created>
  <dcterms:modified xsi:type="dcterms:W3CDTF">2013-12-02T16:32:00Z</dcterms:modified>
</cp:coreProperties>
</file>