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79" r:id="rId23"/>
    <p:sldId id="27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CCFF"/>
    <a:srgbClr val="CCECFF"/>
    <a:srgbClr val="66FFFF"/>
    <a:srgbClr val="99CCFF"/>
    <a:srgbClr val="FFFFFF"/>
    <a:srgbClr val="FFFF99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21A85-8284-42E1-B701-821436EF9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77F7D-71EA-4B36-B364-6B524F99C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794B-A91A-459C-BFB1-F91F5C750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98A1-EF12-4E95-906B-75F8C6134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83268-85FF-49B0-8852-259BAB561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F6D50-C32B-4F61-8E5E-98ACFDEFE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EB02C-E0A0-4AE9-800A-1BA7542FD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65FCD-2845-40E4-820F-3012FB7DD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EC3BA-A8FE-4E7F-B1E7-3ADB43AA2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5D389-8869-4073-8D29-A2153B781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149A5-C316-4444-9EFA-0B16B3936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AEAC3-B3B4-4CC3-B142-9152FA638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3346E9-AA90-4DA4-A940-EE3A198D5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nagold.ru/fon/clipart/l/lil/lilia189.jpg" TargetMode="External"/><Relationship Id="rId2" Type="http://schemas.openxmlformats.org/officeDocument/2006/relationships/hyperlink" Target="http://s004.radikal.ru/i205/1003/17/98f0fd0aa57e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nagold.ru/fon/clipart/l/lagu/lagush40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00"/>
            </a:gs>
            <a:gs pos="100000">
              <a:srgbClr val="FF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27987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6000" b="1" smtClean="0">
                <a:solidFill>
                  <a:srgbClr val="0000CC"/>
                </a:solidFill>
                <a:latin typeface="Times New Roman" pitchFamily="18" charset="0"/>
              </a:rPr>
              <a:t>Три склонения имён существительных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400" smtClean="0">
                <a:solidFill>
                  <a:srgbClr val="0000CC"/>
                </a:solidFill>
                <a:latin typeface="Times New Roman" pitchFamily="18" charset="0"/>
              </a:rPr>
              <a:t>4 класс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CC"/>
                </a:solidFill>
                <a:latin typeface="Times New Roman" pitchFamily="18" charset="0"/>
              </a:rPr>
              <a:t>Тренажёр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800" b="1" smtClean="0">
              <a:solidFill>
                <a:srgbClr val="0099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800" b="1" smtClean="0">
              <a:solidFill>
                <a:srgbClr val="0099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8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5059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11270" name="Picture 6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3924300" y="573405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5065" name="Picture 9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2986088" y="523081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2627313" y="4941888"/>
            <a:ext cx="2089150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419475" y="558958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7021513" y="5589588"/>
            <a:ext cx="358775" cy="36036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5069" name="Picture 1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083300" y="5086350"/>
            <a:ext cx="14414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5724525" y="4797425"/>
            <a:ext cx="2087563" cy="18716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65166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11280" name="WordArt 17"/>
          <p:cNvSpPr>
            <a:spLocks noChangeArrowheads="1" noChangeShapeType="1" noTextEdit="1"/>
          </p:cNvSpPr>
          <p:nvPr/>
        </p:nvSpPr>
        <p:spPr bwMode="auto">
          <a:xfrm>
            <a:off x="2843213" y="476250"/>
            <a:ext cx="2557462" cy="11525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площадь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505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50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50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3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5" dur="2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7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9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5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5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70"/>
                  </p:tgtEl>
                </p:cond>
              </p:nextCondLst>
            </p:seq>
          </p:childTnLst>
        </p:cTn>
      </p:par>
    </p:tnLst>
    <p:bldLst>
      <p:bldP spid="45058" grpId="0" animBg="1"/>
      <p:bldP spid="45058" grpId="1" animBg="1"/>
      <p:bldP spid="45060" grpId="0" animBg="1"/>
      <p:bldP spid="45060" grpId="1" animBg="1"/>
      <p:bldP spid="45061" grpId="0"/>
      <p:bldP spid="45061" grpId="1"/>
      <p:bldP spid="45064" grpId="0" animBg="1"/>
      <p:bldP spid="45067" grpId="0"/>
      <p:bldP spid="45068" grpId="0" animBg="1"/>
      <p:bldP spid="450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6083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3708400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7164388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6087" name="Picture 7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843213" y="5157788"/>
            <a:ext cx="1441450" cy="1296987"/>
          </a:xfrm>
          <a:noFill/>
        </p:spPr>
      </p:pic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203575" y="5445125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2555875" y="494188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46091" name="Picture 11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299200" y="5157788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67325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5940425" y="4941888"/>
            <a:ext cx="2016125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2302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2304" name="WordArt 17"/>
          <p:cNvSpPr>
            <a:spLocks noChangeArrowheads="1" noChangeShapeType="1" noTextEdit="1"/>
          </p:cNvSpPr>
          <p:nvPr/>
        </p:nvSpPr>
        <p:spPr bwMode="auto">
          <a:xfrm>
            <a:off x="2771775" y="476250"/>
            <a:ext cx="2808288" cy="12239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картофель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6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9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6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460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460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460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460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37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39" dur="2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41" dur="2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43" dur="2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93"/>
                  </p:tgtEl>
                </p:cond>
              </p:nextCondLst>
            </p:seq>
          </p:childTnLst>
        </p:cTn>
      </p:par>
    </p:tnLst>
    <p:bldLst>
      <p:bldP spid="46082" grpId="0" animBg="1"/>
      <p:bldP spid="46084" grpId="0" animBg="1"/>
      <p:bldP spid="46085" grpId="0" animBg="1"/>
      <p:bldP spid="46086" grpId="0" animBg="1"/>
      <p:bldP spid="46086" grpId="1" animBg="1"/>
      <p:bldP spid="46088" grpId="0"/>
      <p:bldP spid="46089" grpId="0" animBg="1"/>
      <p:bldP spid="46090" grpId="0"/>
      <p:bldP spid="46092" grpId="0"/>
      <p:bldP spid="46092" grpId="1"/>
      <p:bldP spid="46093" grpId="0" animBg="1"/>
      <p:bldP spid="4609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7107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3708400" y="5661025"/>
            <a:ext cx="719138" cy="5048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7164388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7111" name="Picture 7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987675" y="5229225"/>
            <a:ext cx="1439863" cy="1295400"/>
          </a:xfrm>
          <a:noFill/>
        </p:spPr>
      </p:pic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348038" y="5445125"/>
            <a:ext cx="503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2700338" y="4868863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47115" name="Picture 11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299200" y="5157788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67325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5940425" y="494188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6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1979613" y="0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3328" name="WordArt 17"/>
          <p:cNvSpPr>
            <a:spLocks noChangeArrowheads="1" noChangeShapeType="1" noTextEdit="1"/>
          </p:cNvSpPr>
          <p:nvPr/>
        </p:nvSpPr>
        <p:spPr bwMode="auto">
          <a:xfrm>
            <a:off x="2843213" y="333375"/>
            <a:ext cx="2449512" cy="1079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юноша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71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71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71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71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5" dur="2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7" dur="2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9" dur="2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21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7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7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08"/>
                  </p:tgtEl>
                </p:cond>
              </p:nextCondLst>
            </p:seq>
          </p:childTnLst>
        </p:cTn>
      </p:par>
    </p:tnLst>
    <p:bldLst>
      <p:bldP spid="47106" grpId="0" animBg="1"/>
      <p:bldP spid="47108" grpId="0" animBg="1"/>
      <p:bldP spid="47109" grpId="0" animBg="1"/>
      <p:bldP spid="47109" grpId="1" animBg="1"/>
      <p:bldP spid="47110" grpId="0" animBg="1"/>
      <p:bldP spid="47112" grpId="0"/>
      <p:bldP spid="47112" grpId="1"/>
      <p:bldP spid="47113" grpId="0" animBg="1"/>
      <p:bldP spid="47113" grpId="1" animBg="1"/>
      <p:bldP spid="47114" grpId="0"/>
      <p:bldP spid="47116" grpId="0"/>
      <p:bldP spid="471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8131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779838" y="3573463"/>
            <a:ext cx="2087562" cy="165576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3708400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7164388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8135" name="Picture 7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843213" y="5157788"/>
            <a:ext cx="1441450" cy="1296987"/>
          </a:xfrm>
          <a:noFill/>
        </p:spPr>
      </p:pic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203575" y="5445125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2555875" y="494188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48139" name="Picture 11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299200" y="5157788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7325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5940425" y="4941888"/>
            <a:ext cx="2016125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50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52" name="WordArt 17"/>
          <p:cNvSpPr>
            <a:spLocks noChangeArrowheads="1" noChangeShapeType="1" noTextEdit="1"/>
          </p:cNvSpPr>
          <p:nvPr/>
        </p:nvSpPr>
        <p:spPr bwMode="auto">
          <a:xfrm>
            <a:off x="2843213" y="549275"/>
            <a:ext cx="2557462" cy="1008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утро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8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481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81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81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81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26" dur="2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28" dur="2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30" dur="2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32" dur="2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4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8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2"/>
                  </p:tgtEl>
                </p:cond>
              </p:nextCondLst>
            </p:seq>
          </p:childTnLst>
        </p:cTn>
      </p:par>
    </p:tnLst>
    <p:bldLst>
      <p:bldP spid="48130" grpId="0" animBg="1"/>
      <p:bldP spid="48130" grpId="1" animBg="1"/>
      <p:bldP spid="48132" grpId="0" animBg="1"/>
      <p:bldP spid="48133" grpId="0" animBg="1"/>
      <p:bldP spid="48134" grpId="0" animBg="1"/>
      <p:bldP spid="48134" grpId="1" animBg="1"/>
      <p:bldP spid="48136" grpId="0"/>
      <p:bldP spid="48137" grpId="0" animBg="1"/>
      <p:bldP spid="48138" grpId="0"/>
      <p:bldP spid="48140" grpId="0"/>
      <p:bldP spid="48140" grpId="1"/>
      <p:bldP spid="48141" grpId="0" animBg="1"/>
      <p:bldP spid="4814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9155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3708400" y="5661025"/>
            <a:ext cx="719138" cy="5048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7164388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9159" name="Picture 7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987675" y="5229225"/>
            <a:ext cx="1439863" cy="1295400"/>
          </a:xfrm>
          <a:noFill/>
        </p:spPr>
      </p:pic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348038" y="5445125"/>
            <a:ext cx="503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700338" y="4868863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49163" name="Picture 11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299200" y="5157788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67325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5940425" y="494188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74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1979613" y="0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5376" name="WordArt 17"/>
          <p:cNvSpPr>
            <a:spLocks noChangeArrowheads="1" noChangeShapeType="1" noTextEdit="1"/>
          </p:cNvSpPr>
          <p:nvPr/>
        </p:nvSpPr>
        <p:spPr bwMode="auto">
          <a:xfrm>
            <a:off x="2916238" y="333375"/>
            <a:ext cx="2305050" cy="1008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собака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91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91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91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91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5" dur="2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7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9" dur="2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21" dur="2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9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9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6"/>
                  </p:tgtEl>
                </p:cond>
              </p:nextCondLst>
            </p:seq>
          </p:childTnLst>
        </p:cTn>
      </p:par>
    </p:tnLst>
    <p:bldLst>
      <p:bldP spid="49154" grpId="0" animBg="1"/>
      <p:bldP spid="49156" grpId="0" animBg="1"/>
      <p:bldP spid="49157" grpId="0" animBg="1"/>
      <p:bldP spid="49157" grpId="1" animBg="1"/>
      <p:bldP spid="49158" grpId="0" animBg="1"/>
      <p:bldP spid="49160" grpId="0"/>
      <p:bldP spid="49160" grpId="1"/>
      <p:bldP spid="49161" grpId="0" animBg="1"/>
      <p:bldP spid="49161" grpId="1" animBg="1"/>
      <p:bldP spid="49162" grpId="0"/>
      <p:bldP spid="49164" grpId="0"/>
      <p:bldP spid="491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0179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3708400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7164388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0183" name="Picture 7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843213" y="5157788"/>
            <a:ext cx="1441450" cy="1296987"/>
          </a:xfrm>
          <a:noFill/>
        </p:spPr>
      </p:pic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203575" y="5445125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555875" y="494188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50187" name="Picture 11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299200" y="5157788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67325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5940425" y="4941888"/>
            <a:ext cx="2016125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8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6400" name="WordArt 17"/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197100" cy="10017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вокзал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0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0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501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01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501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501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37" dur="2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39" dur="2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41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43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9"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  <p:bldP spid="50181" grpId="0" animBg="1"/>
      <p:bldP spid="50182" grpId="0" animBg="1"/>
      <p:bldP spid="50182" grpId="1" animBg="1"/>
      <p:bldP spid="50184" grpId="0"/>
      <p:bldP spid="50185" grpId="0" animBg="1"/>
      <p:bldP spid="50186" grpId="0"/>
      <p:bldP spid="50188" grpId="0"/>
      <p:bldP spid="50188" grpId="1"/>
      <p:bldP spid="50189" grpId="0" animBg="1"/>
      <p:bldP spid="5018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03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17414" name="Picture 6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3924300" y="573405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09" name="Picture 9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2986088" y="523081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2627313" y="4941888"/>
            <a:ext cx="2089150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419475" y="558958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7021513" y="5589588"/>
            <a:ext cx="358775" cy="36036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13" name="Picture 1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083300" y="5086350"/>
            <a:ext cx="14414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5724525" y="4797425"/>
            <a:ext cx="2087563" cy="18716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65166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17424" name="WordArt 17"/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341563" cy="935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степь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0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1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1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3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5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7" dur="2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9" dur="2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0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1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1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14"/>
                  </p:tgtEl>
                </p:cond>
              </p:nextCondLst>
            </p:seq>
          </p:childTnLst>
        </p:cTn>
      </p:par>
    </p:tnLst>
    <p:bldLst>
      <p:bldP spid="51202" grpId="0" animBg="1"/>
      <p:bldP spid="51202" grpId="1" animBg="1"/>
      <p:bldP spid="51204" grpId="0" animBg="1"/>
      <p:bldP spid="51204" grpId="1" animBg="1"/>
      <p:bldP spid="51205" grpId="0"/>
      <p:bldP spid="51205" grpId="1"/>
      <p:bldP spid="51208" grpId="0" animBg="1"/>
      <p:bldP spid="51211" grpId="0"/>
      <p:bldP spid="51212" grpId="0" animBg="1"/>
      <p:bldP spid="512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2227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3708400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7164388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2231" name="Picture 7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843213" y="5157788"/>
            <a:ext cx="1441450" cy="1296987"/>
          </a:xfrm>
          <a:noFill/>
        </p:spPr>
      </p:pic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203575" y="5445125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2555875" y="494188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52235" name="Picture 11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299200" y="5157788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7325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5940425" y="4941888"/>
            <a:ext cx="2016125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446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8448" name="WordArt 17"/>
          <p:cNvSpPr>
            <a:spLocks noChangeArrowheads="1" noChangeShapeType="1" noTextEdit="1"/>
          </p:cNvSpPr>
          <p:nvPr/>
        </p:nvSpPr>
        <p:spPr bwMode="auto">
          <a:xfrm>
            <a:off x="2843213" y="549275"/>
            <a:ext cx="2557462" cy="9302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лось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2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2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522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22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522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522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37" dur="2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39" dur="2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41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43" dur="2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7"/>
                  </p:tgtEl>
                </p:cond>
              </p:nextCondLst>
            </p:seq>
          </p:childTnLst>
        </p:cTn>
      </p:par>
    </p:tnLst>
    <p:bldLst>
      <p:bldP spid="52226" grpId="0" animBg="1"/>
      <p:bldP spid="52228" grpId="0" animBg="1"/>
      <p:bldP spid="52229" grpId="0" animBg="1"/>
      <p:bldP spid="52230" grpId="0" animBg="1"/>
      <p:bldP spid="52230" grpId="1" animBg="1"/>
      <p:bldP spid="52232" grpId="0"/>
      <p:bldP spid="52233" grpId="0" animBg="1"/>
      <p:bldP spid="52234" grpId="0"/>
      <p:bldP spid="52236" grpId="0"/>
      <p:bldP spid="52236" grpId="1"/>
      <p:bldP spid="52237" grpId="0" animBg="1"/>
      <p:bldP spid="5223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3251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3708400" y="5661025"/>
            <a:ext cx="719138" cy="5048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7164388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3255" name="Picture 7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987675" y="5229225"/>
            <a:ext cx="1439863" cy="1295400"/>
          </a:xfrm>
          <a:noFill/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348038" y="5445125"/>
            <a:ext cx="503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2700338" y="4868863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53259" name="Picture 11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299200" y="5157788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7325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5940425" y="494188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70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9472" name="WordArt 17"/>
          <p:cNvSpPr>
            <a:spLocks noChangeArrowheads="1" noChangeShapeType="1" noTextEdit="1"/>
          </p:cNvSpPr>
          <p:nvPr/>
        </p:nvSpPr>
        <p:spPr bwMode="auto">
          <a:xfrm>
            <a:off x="2987675" y="476250"/>
            <a:ext cx="2376488" cy="1079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газета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32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32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32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32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5" dur="2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7" dur="2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9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21" dur="2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3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6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3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2"/>
                  </p:tgtEl>
                </p:cond>
              </p:nextCondLst>
            </p:seq>
          </p:childTnLst>
        </p:cTn>
      </p:par>
    </p:tnLst>
    <p:bldLst>
      <p:bldP spid="53250" grpId="0" animBg="1"/>
      <p:bldP spid="53252" grpId="0" animBg="1"/>
      <p:bldP spid="53253" grpId="0" animBg="1"/>
      <p:bldP spid="53253" grpId="1" animBg="1"/>
      <p:bldP spid="53254" grpId="0" animBg="1"/>
      <p:bldP spid="53256" grpId="0"/>
      <p:bldP spid="53256" grpId="1"/>
      <p:bldP spid="53257" grpId="0" animBg="1"/>
      <p:bldP spid="53257" grpId="1" animBg="1"/>
      <p:bldP spid="53258" grpId="0"/>
      <p:bldP spid="53260" grpId="0"/>
      <p:bldP spid="5326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4275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20486" name="Picture 6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3924300" y="573405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4281" name="Picture 9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2986088" y="523081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2627313" y="4941888"/>
            <a:ext cx="2089150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419475" y="558958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7021513" y="5589588"/>
            <a:ext cx="358775" cy="36036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4285" name="Picture 1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083300" y="5086350"/>
            <a:ext cx="14414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5724525" y="4797425"/>
            <a:ext cx="2087563" cy="18716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65166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20496" name="WordArt 17"/>
          <p:cNvSpPr>
            <a:spLocks noChangeArrowheads="1" noChangeShapeType="1" noTextEdit="1"/>
          </p:cNvSpPr>
          <p:nvPr/>
        </p:nvSpPr>
        <p:spPr bwMode="auto">
          <a:xfrm>
            <a:off x="3059113" y="549275"/>
            <a:ext cx="2413000" cy="1008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мышь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427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42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42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3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5" dur="2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7" dur="2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9" dur="2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4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4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6"/>
                  </p:tgtEl>
                </p:cond>
              </p:nextCondLst>
            </p:seq>
          </p:childTnLst>
        </p:cTn>
      </p:par>
    </p:tnLst>
    <p:bldLst>
      <p:bldP spid="54274" grpId="0" animBg="1"/>
      <p:bldP spid="54274" grpId="1" animBg="1"/>
      <p:bldP spid="54276" grpId="0" animBg="1"/>
      <p:bldP spid="54276" grpId="1" animBg="1"/>
      <p:bldP spid="54277" grpId="0"/>
      <p:bldP spid="54277" grpId="1"/>
      <p:bldP spid="54280" grpId="0" animBg="1"/>
      <p:bldP spid="54283" grpId="0"/>
      <p:bldP spid="54284" grpId="0" animBg="1"/>
      <p:bldP spid="542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987675" y="4292600"/>
            <a:ext cx="1871663" cy="1684338"/>
          </a:xfrm>
          <a:solidFill>
            <a:srgbClr val="FFFFFF">
              <a:alpha val="0"/>
            </a:srgbClr>
          </a:solidFill>
        </p:spPr>
      </p:pic>
      <p:pic>
        <p:nvPicPr>
          <p:cNvPr id="3075" name="Picture 6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011863" y="53006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9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5219700" y="3789363"/>
            <a:ext cx="165735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2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2138" y="4076700"/>
            <a:ext cx="16557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AutoShape 14"/>
          <p:cNvSpPr>
            <a:spLocks noChangeArrowheads="1"/>
          </p:cNvSpPr>
          <p:nvPr/>
        </p:nvSpPr>
        <p:spPr bwMode="auto">
          <a:xfrm>
            <a:off x="3995738" y="1357299"/>
            <a:ext cx="4719666" cy="3214710"/>
          </a:xfrm>
          <a:prstGeom prst="cloudCallout">
            <a:avLst>
              <a:gd name="adj1" fmla="val -32870"/>
              <a:gd name="adj2" fmla="val 41375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Жми на цветок с нужной </a:t>
            </a:r>
            <a:r>
              <a:rPr lang="ru-RU" sz="2400" b="1" dirty="0" smtClean="0">
                <a:latin typeface="Times New Roman" pitchFamily="18" charset="0"/>
              </a:rPr>
              <a:t>цифрой, он должен оказаться наверху.  </a:t>
            </a:r>
            <a:r>
              <a:rPr lang="ru-RU" sz="2400" b="1" dirty="0">
                <a:latin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</a:rPr>
              <a:t>вигайся </a:t>
            </a:r>
            <a:r>
              <a:rPr lang="ru-RU" sz="2400" b="1" dirty="0">
                <a:latin typeface="Times New Roman" pitchFamily="18" charset="0"/>
              </a:rPr>
              <a:t>дальше, нажимая на моё изображение.</a:t>
            </a:r>
          </a:p>
        </p:txBody>
      </p:sp>
      <p:sp>
        <p:nvSpPr>
          <p:cNvPr id="3079" name="AutoShape 15"/>
          <p:cNvSpPr>
            <a:spLocks noChangeArrowheads="1"/>
          </p:cNvSpPr>
          <p:nvPr/>
        </p:nvSpPr>
        <p:spPr bwMode="auto">
          <a:xfrm>
            <a:off x="1979613" y="0"/>
            <a:ext cx="4176712" cy="1785925"/>
          </a:xfrm>
          <a:prstGeom prst="cloudCallout">
            <a:avLst>
              <a:gd name="adj1" fmla="val -32060"/>
              <a:gd name="adj2" fmla="val -24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Определи склонение имён существительных</a:t>
            </a:r>
          </a:p>
          <a:p>
            <a:pPr algn="ctr"/>
            <a:endParaRPr lang="ru-RU" sz="2400" dirty="0">
              <a:latin typeface="Times New Roman" pitchFamily="18" charset="0"/>
            </a:endParaRPr>
          </a:p>
        </p:txBody>
      </p:sp>
      <p:sp>
        <p:nvSpPr>
          <p:cNvPr id="3080" name="Oval 17"/>
          <p:cNvSpPr>
            <a:spLocks noChangeArrowheads="1"/>
          </p:cNvSpPr>
          <p:nvPr/>
        </p:nvSpPr>
        <p:spPr bwMode="auto">
          <a:xfrm rot="-1952104">
            <a:off x="4151313" y="5051425"/>
            <a:ext cx="503237" cy="2159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Oval 18"/>
          <p:cNvSpPr>
            <a:spLocks noChangeArrowheads="1"/>
          </p:cNvSpPr>
          <p:nvPr/>
        </p:nvSpPr>
        <p:spPr bwMode="auto">
          <a:xfrm rot="-2560391">
            <a:off x="6948488" y="5876925"/>
            <a:ext cx="444500" cy="1349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Oval 19"/>
          <p:cNvSpPr>
            <a:spLocks noChangeArrowheads="1"/>
          </p:cNvSpPr>
          <p:nvPr/>
        </p:nvSpPr>
        <p:spPr bwMode="auto">
          <a:xfrm rot="-1952104">
            <a:off x="6156325" y="4437063"/>
            <a:ext cx="503238" cy="2159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5299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3708400" y="5661025"/>
            <a:ext cx="719138" cy="5048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7164388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5303" name="Picture 7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987675" y="5229225"/>
            <a:ext cx="1439863" cy="1295400"/>
          </a:xfrm>
          <a:noFill/>
        </p:spPr>
      </p:pic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348038" y="5445125"/>
            <a:ext cx="503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2700338" y="4868863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55307" name="Picture 11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299200" y="5157788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7325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5940425" y="494188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518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1520" name="WordArt 17"/>
          <p:cNvSpPr>
            <a:spLocks noChangeArrowheads="1" noChangeShapeType="1" noTextEdit="1"/>
          </p:cNvSpPr>
          <p:nvPr/>
        </p:nvSpPr>
        <p:spPr bwMode="auto">
          <a:xfrm>
            <a:off x="3059113" y="549275"/>
            <a:ext cx="2268537" cy="1008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басня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53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53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53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53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5" dur="2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7" dur="2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9" dur="2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21" dur="2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5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5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0"/>
                  </p:tgtEl>
                </p:cond>
              </p:nextCondLst>
            </p:seq>
          </p:childTnLst>
        </p:cTn>
      </p:par>
    </p:tnLst>
    <p:bldLst>
      <p:bldP spid="55298" grpId="0" animBg="1"/>
      <p:bldP spid="55300" grpId="0" animBg="1"/>
      <p:bldP spid="55301" grpId="0" animBg="1"/>
      <p:bldP spid="55301" grpId="1" animBg="1"/>
      <p:bldP spid="55302" grpId="0" animBg="1"/>
      <p:bldP spid="55304" grpId="0"/>
      <p:bldP spid="55304" grpId="1"/>
      <p:bldP spid="55305" grpId="0" animBg="1"/>
      <p:bldP spid="55305" grpId="1" animBg="1"/>
      <p:bldP spid="55306" grpId="0"/>
      <p:bldP spid="55308" grpId="0"/>
      <p:bldP spid="5530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6323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22534" name="Picture 6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3924300" y="573405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6329" name="Picture 9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2986088" y="523081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2627313" y="4941888"/>
            <a:ext cx="2089150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419475" y="558958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7021513" y="5589588"/>
            <a:ext cx="358775" cy="36036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6333" name="Picture 1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083300" y="5086350"/>
            <a:ext cx="14414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5724525" y="4797425"/>
            <a:ext cx="2087563" cy="18716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65166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22544" name="WordArt 16"/>
          <p:cNvSpPr>
            <a:spLocks noChangeArrowheads="1" noChangeShapeType="1" noTextEdit="1"/>
          </p:cNvSpPr>
          <p:nvPr/>
        </p:nvSpPr>
        <p:spPr bwMode="auto">
          <a:xfrm>
            <a:off x="3059113" y="549275"/>
            <a:ext cx="2413000" cy="1008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мысль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63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63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63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3" dur="2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5" dur="2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7" dur="2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9" dur="2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6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6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4"/>
                  </p:tgtEl>
                </p:cond>
              </p:nextCondLst>
            </p:seq>
          </p:childTnLst>
        </p:cTn>
      </p:par>
    </p:tnLst>
    <p:bldLst>
      <p:bldP spid="56322" grpId="0" animBg="1"/>
      <p:bldP spid="56322" grpId="1" animBg="1"/>
      <p:bldP spid="56324" grpId="0" animBg="1"/>
      <p:bldP spid="56324" grpId="1" animBg="1"/>
      <p:bldP spid="56325" grpId="0"/>
      <p:bldP spid="56325" grpId="1"/>
      <p:bldP spid="56328" grpId="0" animBg="1"/>
      <p:bldP spid="56331" grpId="0"/>
      <p:bldP spid="56332" grpId="0" animBg="1"/>
      <p:bldP spid="563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987675" y="4292600"/>
            <a:ext cx="1871663" cy="1684338"/>
          </a:xfrm>
          <a:noFill/>
        </p:spPr>
      </p:pic>
      <p:pic>
        <p:nvPicPr>
          <p:cNvPr id="23555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5580063" y="53006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5435600" y="3716338"/>
            <a:ext cx="165735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4221163"/>
            <a:ext cx="16557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4284663" y="2060575"/>
            <a:ext cx="4391025" cy="1584325"/>
          </a:xfrm>
          <a:prstGeom prst="cloudCallout">
            <a:avLst>
              <a:gd name="adj1" fmla="val -44361"/>
              <a:gd name="adj2" fmla="val 77255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b="1">
              <a:latin typeface="Times New Roman" pitchFamily="18" charset="0"/>
            </a:endParaRPr>
          </a:p>
        </p:txBody>
      </p:sp>
      <p:sp>
        <p:nvSpPr>
          <p:cNvPr id="23559" name="WordArt 8"/>
          <p:cNvSpPr>
            <a:spLocks noChangeArrowheads="1" noChangeShapeType="1" noTextEdit="1"/>
          </p:cNvSpPr>
          <p:nvPr/>
        </p:nvSpPr>
        <p:spPr bwMode="auto">
          <a:xfrm>
            <a:off x="5000629" y="2420938"/>
            <a:ext cx="2786082" cy="86518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Молодец!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60" name="Oval 9"/>
          <p:cNvSpPr>
            <a:spLocks noChangeArrowheads="1"/>
          </p:cNvSpPr>
          <p:nvPr/>
        </p:nvSpPr>
        <p:spPr bwMode="auto">
          <a:xfrm rot="2400000">
            <a:off x="4284663" y="4941888"/>
            <a:ext cx="233362" cy="43656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Oval 10"/>
          <p:cNvSpPr>
            <a:spLocks noChangeArrowheads="1"/>
          </p:cNvSpPr>
          <p:nvPr/>
        </p:nvSpPr>
        <p:spPr bwMode="auto">
          <a:xfrm rot="2400000">
            <a:off x="6591300" y="4286250"/>
            <a:ext cx="215900" cy="4318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 rot="2400000">
            <a:off x="6516688" y="5805488"/>
            <a:ext cx="215900" cy="36036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Ресурсы Интернета: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Сказочный фон -</a:t>
            </a:r>
            <a:r>
              <a:rPr lang="ru-RU" smtClean="0">
                <a:hlinkClick r:id="rId2"/>
              </a:rPr>
              <a:t>http://s004.radikal.ru/i205/1003/17/98f0fd0aa57et.jpg</a:t>
            </a: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Лилия-  </a:t>
            </a:r>
            <a:r>
              <a:rPr lang="ru-RU" smtClean="0">
                <a:hlinkClick r:id="rId3"/>
              </a:rPr>
              <a:t>http://www.lenagold.ru/fon/clipart/l/lil/lilia189.jpg</a:t>
            </a:r>
            <a:r>
              <a:rPr lang="ru-RU" smtClean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Лягушка - </a:t>
            </a:r>
            <a:r>
              <a:rPr lang="ru-RU" smtClean="0">
                <a:hlinkClick r:id="rId4"/>
              </a:rPr>
              <a:t>http://www.lenagold.ru/fon/clipart/l/lagu/lagush40.jpg</a:t>
            </a:r>
            <a:r>
              <a:rPr lang="ru-RU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6867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4102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AutoShape 15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104" name="WordArt 16"/>
          <p:cNvSpPr>
            <a:spLocks noChangeArrowheads="1" noChangeShapeType="1" noTextEdit="1"/>
          </p:cNvSpPr>
          <p:nvPr/>
        </p:nvSpPr>
        <p:spPr bwMode="auto">
          <a:xfrm>
            <a:off x="2843213" y="476250"/>
            <a:ext cx="2628900" cy="1008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кровать</a:t>
            </a:r>
          </a:p>
        </p:txBody>
      </p:sp>
      <p:sp>
        <p:nvSpPr>
          <p:cNvPr id="36882" name="Oval 18"/>
          <p:cNvSpPr>
            <a:spLocks noChangeArrowheads="1"/>
          </p:cNvSpPr>
          <p:nvPr/>
        </p:nvSpPr>
        <p:spPr bwMode="auto">
          <a:xfrm>
            <a:off x="3924300" y="573405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6883" name="Picture 19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2986088" y="523081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2627313" y="4941888"/>
            <a:ext cx="2089150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419475" y="558958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36886" name="Oval 22"/>
          <p:cNvSpPr>
            <a:spLocks noChangeArrowheads="1"/>
          </p:cNvSpPr>
          <p:nvPr/>
        </p:nvSpPr>
        <p:spPr bwMode="auto">
          <a:xfrm>
            <a:off x="7021513" y="5589588"/>
            <a:ext cx="358775" cy="36036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6887" name="Picture 2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083300" y="5086350"/>
            <a:ext cx="14414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5724525" y="4797425"/>
            <a:ext cx="2087563" cy="18716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65166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686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68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3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5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7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9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6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68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8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68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88"/>
                  </p:tgtEl>
                </p:cond>
              </p:nextCondLst>
            </p:seq>
          </p:childTnLst>
        </p:cTn>
      </p:par>
    </p:tnLst>
    <p:bldLst>
      <p:bldP spid="36866" grpId="0" animBg="1"/>
      <p:bldP spid="36866" grpId="1" animBg="1"/>
      <p:bldP spid="36868" grpId="0" animBg="1"/>
      <p:bldP spid="36868" grpId="1" animBg="1"/>
      <p:bldP spid="36874" grpId="0"/>
      <p:bldP spid="36874" grpId="1"/>
      <p:bldP spid="36882" grpId="0" animBg="1"/>
      <p:bldP spid="36885" grpId="0"/>
      <p:bldP spid="36886" grpId="0" animBg="1"/>
      <p:bldP spid="368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7891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3708400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7164388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7895" name="Picture 7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843213" y="5157788"/>
            <a:ext cx="1441450" cy="1296987"/>
          </a:xfrm>
          <a:noFill/>
        </p:spPr>
      </p:pic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203575" y="5445125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555875" y="494188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37899" name="Picture 11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299200" y="5157788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7325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5940425" y="4941888"/>
            <a:ext cx="2016125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34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136" name="WordArt 19"/>
          <p:cNvSpPr>
            <a:spLocks noChangeArrowheads="1" noChangeShapeType="1" noTextEdit="1"/>
          </p:cNvSpPr>
          <p:nvPr/>
        </p:nvSpPr>
        <p:spPr bwMode="auto">
          <a:xfrm>
            <a:off x="2771775" y="404813"/>
            <a:ext cx="2557463" cy="12906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самовар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78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79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78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78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79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79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37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39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41" dur="2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43" dur="2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1"/>
                  </p:tgtEl>
                </p:cond>
              </p:nextCondLst>
            </p:seq>
          </p:childTnLst>
        </p:cTn>
      </p:par>
    </p:tnLst>
    <p:bldLst>
      <p:bldP spid="37890" grpId="0" animBg="1"/>
      <p:bldP spid="37892" grpId="0" animBg="1"/>
      <p:bldP spid="37893" grpId="0" animBg="1"/>
      <p:bldP spid="37894" grpId="0" animBg="1"/>
      <p:bldP spid="37894" grpId="1" animBg="1"/>
      <p:bldP spid="37896" grpId="0"/>
      <p:bldP spid="37897" grpId="0" animBg="1"/>
      <p:bldP spid="37898" grpId="0"/>
      <p:bldP spid="37900" grpId="0"/>
      <p:bldP spid="37900" grpId="1"/>
      <p:bldP spid="37901" grpId="0" animBg="1"/>
      <p:bldP spid="3790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8915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3708400" y="5661025"/>
            <a:ext cx="719138" cy="5048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7164388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8919" name="Picture 7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987675" y="5229225"/>
            <a:ext cx="1439863" cy="1295400"/>
          </a:xfrm>
          <a:noFill/>
        </p:spPr>
      </p:pic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348038" y="5445125"/>
            <a:ext cx="503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700338" y="4868863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38923" name="Picture 11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299200" y="5157788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7325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5940425" y="494188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58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2051050" y="0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6160" name="WordArt 17"/>
          <p:cNvSpPr>
            <a:spLocks noChangeArrowheads="1" noChangeShapeType="1" noTextEdit="1"/>
          </p:cNvSpPr>
          <p:nvPr/>
        </p:nvSpPr>
        <p:spPr bwMode="auto">
          <a:xfrm>
            <a:off x="2916238" y="333375"/>
            <a:ext cx="2376487" cy="1008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дядя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89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89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89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89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5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7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9" dur="2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21" dur="2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8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6"/>
                  </p:tgtEl>
                </p:cond>
              </p:nextCondLst>
            </p:seq>
          </p:childTnLst>
        </p:cTn>
      </p:par>
    </p:tnLst>
    <p:bldLst>
      <p:bldP spid="38914" grpId="0" animBg="1"/>
      <p:bldP spid="38916" grpId="0" animBg="1"/>
      <p:bldP spid="38917" grpId="0" animBg="1"/>
      <p:bldP spid="38917" grpId="1" animBg="1"/>
      <p:bldP spid="38918" grpId="0" animBg="1"/>
      <p:bldP spid="38920" grpId="0"/>
      <p:bldP spid="38920" grpId="1"/>
      <p:bldP spid="38921" grpId="0" animBg="1"/>
      <p:bldP spid="38921" grpId="1" animBg="1"/>
      <p:bldP spid="38922" grpId="0"/>
      <p:bldP spid="38924" grpId="0"/>
      <p:bldP spid="389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0963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7174" name="Picture 6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3924300" y="573405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0970" name="Picture 10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2986088" y="523081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2627313" y="4941888"/>
            <a:ext cx="2089150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419475" y="558958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7021513" y="5589588"/>
            <a:ext cx="358775" cy="36036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0974" name="Picture 14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083300" y="5086350"/>
            <a:ext cx="14414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5724525" y="4797425"/>
            <a:ext cx="2087563" cy="18716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65166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7184" name="WordArt 17"/>
          <p:cNvSpPr>
            <a:spLocks noChangeArrowheads="1" noChangeShapeType="1" noTextEdit="1"/>
          </p:cNvSpPr>
          <p:nvPr/>
        </p:nvSpPr>
        <p:spPr bwMode="auto">
          <a:xfrm>
            <a:off x="2987675" y="476250"/>
            <a:ext cx="2486025" cy="1079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новость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6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09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09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3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5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7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9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09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09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5"/>
                  </p:tgtEl>
                </p:cond>
              </p:nextCondLst>
            </p:seq>
          </p:childTnLst>
        </p:cTn>
      </p:par>
    </p:tnLst>
    <p:bldLst>
      <p:bldP spid="40962" grpId="0" animBg="1"/>
      <p:bldP spid="40962" grpId="1" animBg="1"/>
      <p:bldP spid="40964" grpId="0" animBg="1"/>
      <p:bldP spid="40964" grpId="1" animBg="1"/>
      <p:bldP spid="40965" grpId="0"/>
      <p:bldP spid="40965" grpId="1"/>
      <p:bldP spid="40969" grpId="0" animBg="1"/>
      <p:bldP spid="40972" grpId="0"/>
      <p:bldP spid="40973" grpId="0" animBg="1"/>
      <p:bldP spid="409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987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8198" name="Picture 6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3924300" y="573405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993" name="Picture 9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2986088" y="523081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2627313" y="4941888"/>
            <a:ext cx="2089150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419475" y="558958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7021513" y="5589588"/>
            <a:ext cx="358775" cy="36036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997" name="Picture 1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083300" y="5086350"/>
            <a:ext cx="14414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5724525" y="4797425"/>
            <a:ext cx="2087563" cy="18716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5166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8208" name="WordArt 17"/>
          <p:cNvSpPr>
            <a:spLocks noChangeArrowheads="1" noChangeShapeType="1" noTextEdit="1"/>
          </p:cNvSpPr>
          <p:nvPr/>
        </p:nvSpPr>
        <p:spPr bwMode="auto">
          <a:xfrm>
            <a:off x="2916238" y="476250"/>
            <a:ext cx="2557462" cy="11525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сирень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198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19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3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5" dur="2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7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-0.01019 -0.00608 -0.00718 -0.01493 -0.01111 C -0.01597 -0.01343 -0.01667 -0.01621 -0.01823 -0.01783 C -0.01962 -0.01922 -0.02205 -0.01829 -0.02327 -0.01991 C -0.02448 -0.02153 -0.02413 -0.02454 -0.025 -0.02662 C -0.029 -0.03658 -0.03403 -0.04283 -0.03663 -0.05324 C -0.03611 -0.06505 -0.03681 -0.07732 -0.0349 -0.08889 C -0.03282 -0.10116 -0.02604 -0.10185 -0.02153 -0.11111 C -0.01268 -0.12917 0.00052 -0.13889 0.0118 -0.15324 C 0.01059 -0.18449 0.01284 -0.21482 -0.00834 -0.23334 C -0.01233 -0.24144 -0.0191 -0.24653 -0.02657 -0.24653 " pathEditMode="relative" ptsTypes="ffffffffffA">
                                      <p:cBhvr>
                                        <p:cTn id="29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1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1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8"/>
                  </p:tgtEl>
                </p:cond>
              </p:nextCondLst>
            </p:seq>
          </p:childTnLst>
        </p:cTn>
      </p:par>
    </p:tnLst>
    <p:bldLst>
      <p:bldP spid="41986" grpId="0" animBg="1"/>
      <p:bldP spid="41986" grpId="1" animBg="1"/>
      <p:bldP spid="41988" grpId="0" animBg="1"/>
      <p:bldP spid="41988" grpId="1" animBg="1"/>
      <p:bldP spid="41989" grpId="0"/>
      <p:bldP spid="41989" grpId="1"/>
      <p:bldP spid="41992" grpId="0" animBg="1"/>
      <p:bldP spid="41995" grpId="0"/>
      <p:bldP spid="41996" grpId="0" animBg="1"/>
      <p:bldP spid="419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3011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3708400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7164388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3015" name="Picture 7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843213" y="5157788"/>
            <a:ext cx="1441450" cy="1296987"/>
          </a:xfrm>
          <a:noFill/>
        </p:spPr>
      </p:pic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203575" y="5445125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555875" y="494188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43019" name="Picture 11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299200" y="5157788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7325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5940425" y="4941888"/>
            <a:ext cx="2016125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30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2051050" y="188913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9232" name="WordArt 17"/>
          <p:cNvSpPr>
            <a:spLocks noChangeArrowheads="1" noChangeShapeType="1" noTextEdit="1"/>
          </p:cNvSpPr>
          <p:nvPr/>
        </p:nvSpPr>
        <p:spPr bwMode="auto">
          <a:xfrm>
            <a:off x="3059113" y="549275"/>
            <a:ext cx="2232025" cy="1008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пальто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0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30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3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430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430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430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430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37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39" dur="2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41" dur="2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-0.00277 0.00121 -0.02129 0.0033 -0.02662 C 0.00451 -0.02986 0.00694 -0.03217 0.00833 -0.03541 C 0.01302 -0.0456 0.01528 -0.05578 0.02153 -0.06435 C 0.02465 -0.08032 0.02101 -0.06689 0.0283 -0.08217 C 0.03246 -0.0912 0.03628 -0.10347 0.03993 -0.11319 C 0.04323 -0.13912 0.04479 -0.14097 0.04167 -0.17546 C 0.04132 -0.18009 0.04149 -0.1875 0.03819 -0.18888 C 0.03073 -0.19212 0.02118 -0.19861 0.01319 -0.2 C -0.01007 -0.20393 -0.03385 -0.20347 -0.05677 -0.21111 C -0.06788 -0.21481 -0.075 -0.22685 -0.08507 -0.23101 C -0.09497 -0.23958 -0.10243 -0.25254 -0.11181 -0.26226 C -0.12569 -0.27685 -0.14271 -0.28981 -0.15833 -0.3 C -0.16649 -0.30532 -0.18056 -0.30694 -0.18837 -0.30879 C -0.19184 -0.30972 -0.19844 -0.31319 -0.19844 -0.31319 C -0.20382 -0.3206 -0.21163 -0.32152 -0.2184 -0.32662 C -0.22465 -0.33125 -0.23715 -0.33657 -0.24167 -0.34212 C -0.24635 -0.34814 -0.24358 -0.34583 -0.25 -0.34884 C -0.25486 -0.35509 -0.26024 -0.36157 -0.26667 -0.36435 C -0.27101 -0.36967 -0.27274 -0.37314 -0.27847 -0.37546 C -0.29271 -0.38842 -0.27552 -0.37083 -0.28507 -0.38657 C -0.28733 -0.39027 -0.29097 -0.39212 -0.2934 -0.3956 C -0.29566 -0.40393 -0.29792 -0.40625 -0.30347 -0.41111 C -0.30451 -0.41342 -0.30538 -0.41597 -0.30677 -0.41782 C -0.30816 -0.41967 -0.31059 -0.42013 -0.31181 -0.42222 C -0.31424 -0.42638 -0.31267 -0.43541 -0.3184 -0.43541 " pathEditMode="relative" ptsTypes="fffffffffffffffffffffffffA">
                                      <p:cBhvr>
                                        <p:cTn id="43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21"/>
                  </p:tgtEl>
                </p:cond>
              </p:nextCondLst>
            </p:seq>
          </p:childTnLst>
        </p:cTn>
      </p:par>
    </p:tnLst>
    <p:bldLst>
      <p:bldP spid="43010" grpId="0" animBg="1"/>
      <p:bldP spid="43012" grpId="0" animBg="1"/>
      <p:bldP spid="43013" grpId="0" animBg="1"/>
      <p:bldP spid="43014" grpId="0" animBg="1"/>
      <p:bldP spid="43014" grpId="1" animBg="1"/>
      <p:bldP spid="43016" grpId="0"/>
      <p:bldP spid="43017" grpId="0" animBg="1"/>
      <p:bldP spid="43018" grpId="0"/>
      <p:bldP spid="43020" grpId="0"/>
      <p:bldP spid="43020" grpId="1"/>
      <p:bldP spid="43021" grpId="0" animBg="1"/>
      <p:bldP spid="430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val 2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4035" name="Picture 3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138613" y="3789363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779838" y="350043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3708400" y="5661025"/>
            <a:ext cx="719138" cy="5048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7164388" y="56610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4039" name="Picture 7" descr="lilia189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>
          <a:xfrm>
            <a:off x="2987675" y="5229225"/>
            <a:ext cx="1439863" cy="1295400"/>
          </a:xfrm>
          <a:noFill/>
        </p:spPr>
      </p:pic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348038" y="5445125"/>
            <a:ext cx="503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627313" y="4868863"/>
            <a:ext cx="2016125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572000" y="41481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3</a:t>
            </a:r>
          </a:p>
        </p:txBody>
      </p:sp>
      <p:pic>
        <p:nvPicPr>
          <p:cNvPr id="44043" name="Picture 11" descr="lilia189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299200" y="5157788"/>
            <a:ext cx="14414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6732588" y="54451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5940425" y="4941888"/>
            <a:ext cx="1943100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54" name="Picture 14" descr="lagush4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652963"/>
            <a:ext cx="13319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1979613" y="0"/>
            <a:ext cx="4248150" cy="1727200"/>
          </a:xfrm>
          <a:prstGeom prst="cloudCallout">
            <a:avLst>
              <a:gd name="adj1" fmla="val -17042"/>
              <a:gd name="adj2" fmla="val 2435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0256" name="WordArt 17"/>
          <p:cNvSpPr>
            <a:spLocks noChangeArrowheads="1" noChangeShapeType="1" noTextEdit="1"/>
          </p:cNvSpPr>
          <p:nvPr/>
        </p:nvSpPr>
        <p:spPr bwMode="auto">
          <a:xfrm>
            <a:off x="2771775" y="333375"/>
            <a:ext cx="2735263" cy="1008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площадка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40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40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40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40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5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7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19" dur="2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69 -0.01129 -0.0301 -0.01841 -0.04445 C -0.02171 -0.05139 -0.02396 -0.0588 -0.02848 -0.06435 C -0.03716 -0.09977 -0.02674 -0.0581 -0.03507 -0.08889 C -0.03629 -0.09329 -0.03837 -0.10209 -0.03837 -0.10209 C -0.0415 -0.1338 -0.04184 -0.15695 -0.04011 -0.19098 C -0.03976 -0.19885 -0.0375 -0.20579 -0.03334 -0.21111 C -0.0283 -0.23241 -0.0099 -0.23889 0.00329 -0.24885 C 0.01215 -0.25556 0.01649 -0.26111 0.02656 -0.26435 C 0.03298 -0.26991 0.04027 -0.27223 0.04652 -0.27778 C 0.0559 -0.28588 0.0434 -0.27917 0.05486 -0.28449 C 0.05607 -0.28588 0.05694 -0.28773 0.05833 -0.28889 C 0.05972 -0.29005 0.0618 -0.28959 0.06319 -0.29098 C 0.06475 -0.2926 0.06545 -0.2956 0.06666 -0.29769 C 0.071 -0.30463 0.07118 -0.30417 0.07656 -0.3088 C 0.08107 -0.31806 0.08906 -0.32408 0.09323 -0.33334 C 0.09496 -0.33704 0.09635 -0.34098 0.09826 -0.34445 C 0.09965 -0.34699 0.10191 -0.34861 0.10329 -0.35116 C 0.1059 -0.35602 0.10746 -0.36181 0.10989 -0.36667 C 0.11319 -0.38357 0.11493 -0.40949 0.10486 -0.42223 C 0.10382 -0.42685 0.10312 -0.43218 0.1 -0.43542 C 0.09861 -0.43681 0.09652 -0.43658 0.09496 -0.43773 C 0.08628 -0.44422 0.08715 -0.44306 0.08333 -0.44885 " pathEditMode="relative" ptsTypes="ffffffffffffffffffffffA">
                                      <p:cBhvr>
                                        <p:cTn id="21" dur="2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4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4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6"/>
                  </p:tgtEl>
                </p:cond>
              </p:nextCondLst>
            </p:seq>
          </p:childTnLst>
        </p:cTn>
      </p:par>
    </p:tnLst>
    <p:bldLst>
      <p:bldP spid="44034" grpId="0" animBg="1"/>
      <p:bldP spid="44036" grpId="0" animBg="1"/>
      <p:bldP spid="44037" grpId="0" animBg="1"/>
      <p:bldP spid="44037" grpId="1" animBg="1"/>
      <p:bldP spid="44038" grpId="0" animBg="1"/>
      <p:bldP spid="44040" grpId="0"/>
      <p:bldP spid="44040" grpId="1"/>
      <p:bldP spid="44041" grpId="0" animBg="1"/>
      <p:bldP spid="44041" grpId="1" animBg="1"/>
      <p:bldP spid="44042" grpId="0"/>
      <p:bldP spid="44044" grpId="0"/>
      <p:bldP spid="44045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127</Words>
  <Application>Microsoft Office PowerPoint</Application>
  <PresentationFormat>Экран (4:3)</PresentationFormat>
  <Paragraphs>87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Ресурсы Интернета: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15</cp:revision>
  <dcterms:created xsi:type="dcterms:W3CDTF">2010-08-09T13:12:34Z</dcterms:created>
  <dcterms:modified xsi:type="dcterms:W3CDTF">2013-01-28T04:10:19Z</dcterms:modified>
</cp:coreProperties>
</file>