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027C2-1F3E-480D-BE5A-769BA03D0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E0437-FE4E-4686-B4E4-A71831457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5C0DB-F63F-41BE-B0E5-6717D75C7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618CC-2203-4891-B407-B5D8E84CE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A7F31-2378-4A9C-8351-080370A8B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16770-C6B2-4F06-BF98-38DDC4629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201A0-CCA5-460B-8AFD-86E2EADCB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8EA87-B85A-434D-A855-8F128D312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C70EC-B19A-496C-A56B-BFE17F24A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2463C-FA08-4E17-BEC5-0364D9FA8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D4E12-EBF0-46B6-93F7-B7BFCDA603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00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A34E780-1D2C-40C6-B9A0-3894E30C0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284321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2" name="Arc 4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3" name="Arc 5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4" name="Arc 6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320357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6" name="Arc 8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7" name="Arc 9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8" name="Arc 10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57229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0833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42775E-6 L -0.05503 -2.4277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023 L -0.05902 0.000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42775E-6 L -0.05503 -2.42775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42775E-6 L -0.0552 -2.4277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31" grpId="0" animBg="1"/>
      <p:bldP spid="26636" grpId="0" animBg="1"/>
      <p:bldP spid="2663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8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9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0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2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3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4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5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4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55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spd="-100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1 0.0544 L -0.05069 0.10417 L -0.09027 0.09028 L -0.11041 0.03958 L -0.11041 -0.00833 L -0.09375 -0.05602 L -0.06041 -0.07292 L -0.03125 -0.0537 L -0.00399 0.00023 Z " pathEditMode="relative" rAng="0" ptsTypes="AAAAAAAAAA">
                                      <p:cBhvr>
                                        <p:cTn id="8" dur="2000" spd="-100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spd="-100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5 L -0.11649 0.01273 L -0.10104 -0.04028 L -0.08524 -0.06875 C -0.04601 -0.07547 -0.04636 -0.09074 -0.03524 -0.06366 L -0.00399 0.00023 Z " pathEditMode="relative" rAng="0" ptsTypes="AAAAAAAfAA">
                                      <p:cBhvr>
                                        <p:cTn id="12" dur="2000" spd="-100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9" grpId="0" animBg="1"/>
      <p:bldP spid="35854" grpId="0" animBg="1"/>
      <p:bldP spid="358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8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9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8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spd="-100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1 0.0544 L -0.05069 0.10417 L -0.09027 0.09028 L -0.11041 0.03958 L -0.11041 -0.00833 L -0.09375 -0.05602 L -0.06041 -0.07292 L -0.03125 -0.0537 L -0.00399 0.00023 Z " pathEditMode="relative" rAng="0" ptsTypes="AAAAAAAAAA">
                                      <p:cBhvr>
                                        <p:cTn id="8" dur="2000" spd="-100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spd="-1000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5 L -0.11649 0.01273 L -0.10104 -0.04028 L -0.08524 -0.06875 C -0.04601 -0.07547 -0.04636 -0.09074 -0.03524 -0.06366 L -0.00399 0.00023 Z " pathEditMode="relative" rAng="0" ptsTypes="AAAAAAAfAA">
                                      <p:cBhvr>
                                        <p:cTn id="12" dur="2000" spd="-100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/>
      <p:bldP spid="36873" grpId="0" animBg="1"/>
      <p:bldP spid="36878" grpId="0" animBg="1"/>
      <p:bldP spid="368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6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7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8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2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3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spd="-100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1 0.0544 L -0.05069 0.10417 L -0.09027 0.09028 L -0.11041 0.03958 L -0.11041 -0.00833 L -0.09375 -0.05602 L -0.06041 -0.07292 L -0.03125 -0.0537 L -0.00399 0.00023 Z " pathEditMode="relative" rAng="0" ptsTypes="AAAAAAAAAA">
                                      <p:cBhvr>
                                        <p:cTn id="8" dur="2000" spd="-100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spd="-100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5 L -0.11649 0.01273 L -0.10104 -0.04028 L -0.08524 -0.06875 C -0.04601 -0.07547 -0.04636 -0.09074 -0.03524 -0.06366 L -0.00399 0.00023 Z " pathEditMode="relative" rAng="0" ptsTypes="AAAAAAAfAA">
                                      <p:cBhvr>
                                        <p:cTn id="12" dur="2000" spd="-100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  <p:bldP spid="37897" grpId="0" animBg="1"/>
      <p:bldP spid="37902" grpId="0" animBg="1"/>
      <p:bldP spid="379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7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6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7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spd="-100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1 0.0544 L -0.05069 0.10417 L -0.09027 0.09028 L -0.11041 0.03958 L -0.11041 -0.00833 L -0.09375 -0.05602 L -0.06041 -0.07292 L -0.03125 -0.0537 L -0.00399 0.00023 Z " pathEditMode="relative" rAng="0" ptsTypes="AAAAAAAAAA">
                                      <p:cBhvr>
                                        <p:cTn id="8" dur="2000" spd="-100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spd="-100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5 L -0.11649 0.01273 L -0.10104 -0.04028 L -0.08524 -0.06875 C -0.04601 -0.07547 -0.04636 -0.09074 -0.03524 -0.06366 L -0.00399 0.00023 Z " pathEditMode="relative" rAng="0" ptsTypes="AAAAAAAfAA">
                                      <p:cBhvr>
                                        <p:cTn id="12" dur="2000" spd="-100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21" grpId="0" animBg="1"/>
      <p:bldP spid="38926" grpId="0" animBg="1"/>
      <p:bldP spid="389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4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0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spd="-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1 0.0544 L -0.05069 0.10417 L -0.09027 0.09028 L -0.11041 0.03958 L -0.11041 -0.00833 L -0.09375 -0.05602 L -0.06041 -0.07292 L -0.03125 -0.0537 L -0.00399 0.00023 Z " pathEditMode="relative" rAng="0" ptsTypes="AAAAAAAAAA">
                                      <p:cBhvr>
                                        <p:cTn id="8" dur="2000" spd="-100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spd="-100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5 L -0.11649 0.01273 L -0.10104 -0.04028 L -0.08524 -0.06875 C -0.04601 -0.07547 -0.04636 -0.09074 -0.03524 -0.06366 L -0.00399 0.00023 Z " pathEditMode="relative" rAng="0" ptsTypes="AAAAAAAfAA">
                                      <p:cBhvr>
                                        <p:cTn id="12" dur="2000" spd="-1000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  <p:bldP spid="39945" grpId="0" animBg="1"/>
      <p:bldP spid="39950" grpId="0" animBg="1"/>
      <p:bldP spid="399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284321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8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89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0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320357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74" name="Oval 14"/>
          <p:cNvSpPr>
            <a:spLocks noChangeArrowheads="1"/>
          </p:cNvSpPr>
          <p:nvPr/>
        </p:nvSpPr>
        <p:spPr bwMode="auto">
          <a:xfrm>
            <a:off x="57229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60833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0316 0.084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4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0.03542 0.105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5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-0.02344 0.0944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4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3541 0.10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nimBg="1"/>
      <p:bldP spid="40969" grpId="0" animBg="1"/>
      <p:bldP spid="40974" grpId="0" animBg="1"/>
      <p:bldP spid="4097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284321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2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320357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8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9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57229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60833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19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19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19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4199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animBg="1"/>
      <p:bldP spid="41993" grpId="0" animBg="1"/>
      <p:bldP spid="41998" grpId="0" animBg="1"/>
      <p:bldP spid="419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284321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320357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57229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60833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3" grpId="1" animBg="1"/>
      <p:bldP spid="43013" grpId="2" animBg="1"/>
      <p:bldP spid="43013" grpId="3" animBg="1"/>
      <p:bldP spid="43013" grpId="4" animBg="1"/>
      <p:bldP spid="43017" grpId="0" animBg="1"/>
      <p:bldP spid="43017" grpId="1" animBg="1"/>
      <p:bldP spid="43017" grpId="2" animBg="1"/>
      <p:bldP spid="43017" grpId="3" animBg="1"/>
      <p:bldP spid="43017" grpId="4" animBg="1"/>
      <p:bldP spid="43022" grpId="0" animBg="1"/>
      <p:bldP spid="43022" grpId="1" animBg="1"/>
      <p:bldP spid="43022" grpId="2" animBg="1"/>
      <p:bldP spid="43022" grpId="3" animBg="1"/>
      <p:bldP spid="43022" grpId="4" animBg="1"/>
      <p:bldP spid="43023" grpId="0" animBg="1"/>
      <p:bldP spid="43023" grpId="1" animBg="1"/>
      <p:bldP spid="43023" grpId="2" animBg="1"/>
      <p:bldP spid="43023" grpId="3" animBg="1"/>
      <p:bldP spid="43023" grpId="4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2339975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6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7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8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2700338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0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1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2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3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5219700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5580063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9.57004E-7 L 0.1062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11743E-6 L 0.11025 -2.1174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11743E-6 L 0.11024 -2.1174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0.11024 0.000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7" grpId="0" animBg="1"/>
      <p:bldP spid="27662" grpId="0" animBg="1"/>
      <p:bldP spid="276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284321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0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1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2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320357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4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5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6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7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>
            <a:off x="57229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60833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9.57004E-7 L -0.00382 -0.062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1743E-6 L 0.00017 -0.062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57004E-7 L -0.00382 -0.062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11743E-6 L 0.00017 -0.0628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81" grpId="0" animBg="1"/>
      <p:bldP spid="28686" grpId="0" animBg="1"/>
      <p:bldP spid="286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2843213" y="23495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6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3132138" y="28527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8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0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1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0" name="Oval 14"/>
          <p:cNvSpPr>
            <a:spLocks noChangeArrowheads="1"/>
          </p:cNvSpPr>
          <p:nvPr/>
        </p:nvSpPr>
        <p:spPr bwMode="auto">
          <a:xfrm>
            <a:off x="5724525" y="23495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6011863" y="28527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51826E-6 L 0.00017 0.167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67869E-6 L 0.00399 0.1678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8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51826E-6 L -3.88889E-6 0.167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67869E-6 L 0.00399 0.1678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  <p:bldP spid="29705" grpId="0" animBg="1"/>
      <p:bldP spid="29710" grpId="0" animBg="1"/>
      <p:bldP spid="297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8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9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2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4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5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2 0.0544 L -0.05069 0.10417 L -0.09028 0.09028 L -0.11042 0.03959 L -0.11042 -0.00833 L -0.09375 -0.05602 L -0.06042 -0.07291 L -0.03125 -0.0537 L -0.00399 0.00023 Z " pathEditMode="relative" rAng="0" ptsTypes="AAAAAAAAAA">
                                      <p:cBhvr>
                                        <p:cTn id="8" dur="2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6 L -0.11649 0.01273 L -0.10104 -0.04028 L -0.08524 -0.06875 C -0.04601 -0.07546 -0.04636 -0.09074 -0.03524 -0.06366 L -0.00399 0.00023 Z " pathEditMode="relative" rAng="0" ptsTypes="AAAAAAAfAA">
                                      <p:cBhvr>
                                        <p:cTn id="12" dur="2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29" grpId="0" animBg="1"/>
      <p:bldP spid="30734" grpId="0" animBg="1"/>
      <p:bldP spid="307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2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3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6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7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8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9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2 0.0544 L -0.05069 0.10417 L -0.09028 0.09028 L -0.11042 0.03959 L -0.11042 -0.00833 L -0.09375 -0.05602 L -0.06042 -0.07291 L -0.03125 -0.0537 L -0.00399 0.00023 Z " pathEditMode="relative" rAng="0" ptsTypes="AAAAAAAAAA">
                                      <p:cBhvr>
                                        <p:cTn id="8" dur="2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6 L -0.11649 0.01273 L -0.10104 -0.04028 L -0.08524 -0.06875 C -0.04601 -0.07546 -0.04636 -0.09074 -0.03524 -0.06366 L -0.00399 0.00023 Z " pathEditMode="relative" rAng="0" ptsTypes="AAAAAAAfAA">
                                      <p:cBhvr>
                                        <p:cTn id="12" dur="2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3" grpId="0" animBg="1"/>
      <p:bldP spid="31758" grpId="0" animBg="1"/>
      <p:bldP spid="317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6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7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82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2783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2 0.0544 L -0.05069 0.10417 L -0.09028 0.09028 L -0.11042 0.03959 L -0.11042 -0.00833 L -0.09375 -0.05602 L -0.06042 -0.07291 L -0.03125 -0.0537 L -0.00399 0.00023 Z " pathEditMode="relative" rAng="0" ptsTypes="AAAAAAAAAA">
                                      <p:cBhvr>
                                        <p:cTn id="8" dur="2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6 L -0.11649 0.01273 L -0.10104 -0.04028 L -0.08524 -0.06875 C -0.04601 -0.07546 -0.04636 -0.09074 -0.03524 -0.06366 L -0.00399 0.00023 Z " pathEditMode="relative" rAng="0" ptsTypes="AAAAAAAfAA">
                                      <p:cBhvr>
                                        <p:cTn id="12" dur="2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  <p:bldP spid="32777" grpId="0" animBg="1"/>
      <p:bldP spid="32782" grpId="0" animBg="1"/>
      <p:bldP spid="327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0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1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2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4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5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6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7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07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2 0.0544 L -0.05069 0.10417 L -0.09028 0.09028 L -0.11042 0.03959 L -0.11042 -0.00833 L -0.09375 -0.05602 L -0.06042 -0.07291 L -0.03125 -0.0537 L -0.00399 0.00023 Z " pathEditMode="relative" rAng="0" ptsTypes="AAAAAAAAAA">
                                      <p:cBhvr>
                                        <p:cTn id="8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6 L -0.11649 0.01273 L -0.10104 -0.04028 L -0.08524 -0.06875 C -0.04601 -0.07546 -0.04636 -0.09074 -0.03524 -0.06366 L -0.00399 0.00023 Z " pathEditMode="relative" rAng="0" ptsTypes="AAAAAAAfAA">
                                      <p:cBhvr>
                                        <p:cTn id="12" dur="2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801" grpId="0" animBg="1"/>
      <p:bldP spid="33806" grpId="0" animBg="1"/>
      <p:bldP spid="338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4"/>
          <p:cNvSpPr>
            <a:spLocks noChangeArrowheads="1"/>
          </p:cNvSpPr>
          <p:nvPr/>
        </p:nvSpPr>
        <p:spPr bwMode="auto">
          <a:xfrm>
            <a:off x="2339975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3348038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Arc 6"/>
          <p:cNvSpPr>
            <a:spLocks/>
          </p:cNvSpPr>
          <p:nvPr/>
        </p:nvSpPr>
        <p:spPr bwMode="auto">
          <a:xfrm flipH="1" flipV="1">
            <a:off x="2411413" y="1439863"/>
            <a:ext cx="576262" cy="982662"/>
          </a:xfrm>
          <a:custGeom>
            <a:avLst/>
            <a:gdLst>
              <a:gd name="T0" fmla="*/ 192888 w 21600"/>
              <a:gd name="T1" fmla="*/ 0 h 27791"/>
              <a:gd name="T2" fmla="*/ 541019 w 21600"/>
              <a:gd name="T3" fmla="*/ 982662 h 27791"/>
              <a:gd name="T4" fmla="*/ 0 w 21600"/>
              <a:gd name="T5" fmla="*/ 719697 h 27791"/>
              <a:gd name="T6" fmla="*/ 0 60000 65536"/>
              <a:gd name="T7" fmla="*/ 0 60000 65536"/>
              <a:gd name="T8" fmla="*/ 0 60000 65536"/>
              <a:gd name="T9" fmla="*/ 0 w 21600"/>
              <a:gd name="T10" fmla="*/ 0 h 27791"/>
              <a:gd name="T11" fmla="*/ 21600 w 21600"/>
              <a:gd name="T12" fmla="*/ 27791 h 277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791" fill="none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</a:path>
              <a:path w="21600" h="27791" stroke="0" extrusionOk="0">
                <a:moveTo>
                  <a:pt x="7230" y="-1"/>
                </a:moveTo>
                <a:cubicBezTo>
                  <a:pt x="15844" y="3060"/>
                  <a:pt x="21600" y="11211"/>
                  <a:pt x="21600" y="20354"/>
                </a:cubicBezTo>
                <a:cubicBezTo>
                  <a:pt x="21600" y="22891"/>
                  <a:pt x="21152" y="25408"/>
                  <a:pt x="20279" y="27791"/>
                </a:cubicBezTo>
                <a:lnTo>
                  <a:pt x="0" y="20354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5" name="Arc 7"/>
          <p:cNvSpPr>
            <a:spLocks/>
          </p:cNvSpPr>
          <p:nvPr/>
        </p:nvSpPr>
        <p:spPr bwMode="auto">
          <a:xfrm flipH="1" flipV="1">
            <a:off x="1908175" y="1773238"/>
            <a:ext cx="741363" cy="787400"/>
          </a:xfrm>
          <a:custGeom>
            <a:avLst/>
            <a:gdLst>
              <a:gd name="T0" fmla="*/ 0 w 21600"/>
              <a:gd name="T1" fmla="*/ 0 h 32425"/>
              <a:gd name="T2" fmla="*/ 641554 w 21600"/>
              <a:gd name="T3" fmla="*/ 787400 h 32425"/>
              <a:gd name="T4" fmla="*/ 0 w 21600"/>
              <a:gd name="T5" fmla="*/ 524529 h 32425"/>
              <a:gd name="T6" fmla="*/ 0 60000 65536"/>
              <a:gd name="T7" fmla="*/ 0 60000 65536"/>
              <a:gd name="T8" fmla="*/ 0 60000 65536"/>
              <a:gd name="T9" fmla="*/ 0 w 21600"/>
              <a:gd name="T10" fmla="*/ 0 h 32425"/>
              <a:gd name="T11" fmla="*/ 21600 w 21600"/>
              <a:gd name="T12" fmla="*/ 32425 h 324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242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</a:path>
              <a:path w="21600" h="3242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401"/>
                  <a:pt x="20596" y="29135"/>
                  <a:pt x="18691" y="3242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Arc 8"/>
          <p:cNvSpPr>
            <a:spLocks/>
          </p:cNvSpPr>
          <p:nvPr/>
        </p:nvSpPr>
        <p:spPr bwMode="auto">
          <a:xfrm flipH="1" flipV="1">
            <a:off x="1476375" y="2349500"/>
            <a:ext cx="960438" cy="569913"/>
          </a:xfrm>
          <a:custGeom>
            <a:avLst/>
            <a:gdLst>
              <a:gd name="T0" fmla="*/ 0 w 21600"/>
              <a:gd name="T1" fmla="*/ 0 h 21600"/>
              <a:gd name="T2" fmla="*/ 960438 w 21600"/>
              <a:gd name="T3" fmla="*/ 569913 h 21600"/>
              <a:gd name="T4" fmla="*/ 0 w 21600"/>
              <a:gd name="T5" fmla="*/ 56991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3708400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Arc 10"/>
          <p:cNvSpPr>
            <a:spLocks/>
          </p:cNvSpPr>
          <p:nvPr/>
        </p:nvSpPr>
        <p:spPr bwMode="auto">
          <a:xfrm flipV="1">
            <a:off x="6443663" y="1341438"/>
            <a:ext cx="528637" cy="1008062"/>
          </a:xfrm>
          <a:custGeom>
            <a:avLst/>
            <a:gdLst>
              <a:gd name="T0" fmla="*/ 0 w 21600"/>
              <a:gd name="T1" fmla="*/ 0 h 21600"/>
              <a:gd name="T2" fmla="*/ 528637 w 21600"/>
              <a:gd name="T3" fmla="*/ 1008062 h 21600"/>
              <a:gd name="T4" fmla="*/ 0 w 21600"/>
              <a:gd name="T5" fmla="*/ 10080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Arc 11"/>
          <p:cNvSpPr>
            <a:spLocks/>
          </p:cNvSpPr>
          <p:nvPr/>
        </p:nvSpPr>
        <p:spPr bwMode="auto">
          <a:xfrm flipV="1">
            <a:off x="6588125" y="1557338"/>
            <a:ext cx="793750" cy="1008062"/>
          </a:xfrm>
          <a:custGeom>
            <a:avLst/>
            <a:gdLst>
              <a:gd name="T0" fmla="*/ 0 w 30446"/>
              <a:gd name="T1" fmla="*/ 91052 h 21600"/>
              <a:gd name="T2" fmla="*/ 793750 w 30446"/>
              <a:gd name="T3" fmla="*/ 899742 h 21600"/>
              <a:gd name="T4" fmla="*/ 233881 w 30446"/>
              <a:gd name="T5" fmla="*/ 1008062 h 21600"/>
              <a:gd name="T6" fmla="*/ 0 60000 65536"/>
              <a:gd name="T7" fmla="*/ 0 60000 65536"/>
              <a:gd name="T8" fmla="*/ 0 60000 65536"/>
              <a:gd name="T9" fmla="*/ 0 w 30446"/>
              <a:gd name="T10" fmla="*/ 0 h 21600"/>
              <a:gd name="T11" fmla="*/ 30446 w 304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6" h="21600" fill="none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</a:path>
              <a:path w="30446" h="21600" stroke="0" extrusionOk="0">
                <a:moveTo>
                  <a:pt x="0" y="1951"/>
                </a:moveTo>
                <a:cubicBezTo>
                  <a:pt x="2815" y="665"/>
                  <a:pt x="5875" y="-1"/>
                  <a:pt x="8971" y="0"/>
                </a:cubicBezTo>
                <a:cubicBezTo>
                  <a:pt x="20001" y="0"/>
                  <a:pt x="29260" y="8311"/>
                  <a:pt x="30445" y="19279"/>
                </a:cubicBezTo>
                <a:lnTo>
                  <a:pt x="8971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Arc 12"/>
          <p:cNvSpPr>
            <a:spLocks/>
          </p:cNvSpPr>
          <p:nvPr/>
        </p:nvSpPr>
        <p:spPr bwMode="auto">
          <a:xfrm flipV="1">
            <a:off x="6877050" y="1844675"/>
            <a:ext cx="1008063" cy="936625"/>
          </a:xfrm>
          <a:custGeom>
            <a:avLst/>
            <a:gdLst>
              <a:gd name="T0" fmla="*/ 0 w 21364"/>
              <a:gd name="T1" fmla="*/ 0 h 21600"/>
              <a:gd name="T2" fmla="*/ 1008063 w 21364"/>
              <a:gd name="T3" fmla="*/ 798430 h 21600"/>
              <a:gd name="T4" fmla="*/ 0 w 21364"/>
              <a:gd name="T5" fmla="*/ 936625 h 21600"/>
              <a:gd name="T6" fmla="*/ 0 60000 65536"/>
              <a:gd name="T7" fmla="*/ 0 60000 65536"/>
              <a:gd name="T8" fmla="*/ 0 60000 65536"/>
              <a:gd name="T9" fmla="*/ 0 w 21364"/>
              <a:gd name="T10" fmla="*/ 0 h 21600"/>
              <a:gd name="T11" fmla="*/ 21364 w 213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64" h="21600" fill="none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</a:path>
              <a:path w="21364" h="21600" stroke="0" extrusionOk="0">
                <a:moveTo>
                  <a:pt x="-1" y="0"/>
                </a:moveTo>
                <a:cubicBezTo>
                  <a:pt x="10698" y="0"/>
                  <a:pt x="19785" y="7831"/>
                  <a:pt x="21363" y="18413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Oval 13"/>
          <p:cNvSpPr>
            <a:spLocks noChangeArrowheads="1"/>
          </p:cNvSpPr>
          <p:nvPr/>
        </p:nvSpPr>
        <p:spPr bwMode="auto">
          <a:xfrm>
            <a:off x="5219700" y="2276475"/>
            <a:ext cx="1871663" cy="2808288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0" name="Oval 14"/>
          <p:cNvSpPr>
            <a:spLocks noChangeArrowheads="1"/>
          </p:cNvSpPr>
          <p:nvPr/>
        </p:nvSpPr>
        <p:spPr bwMode="auto">
          <a:xfrm>
            <a:off x="6227763" y="2781300"/>
            <a:ext cx="863600" cy="158432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1" name="Oval 15"/>
          <p:cNvSpPr>
            <a:spLocks noChangeArrowheads="1"/>
          </p:cNvSpPr>
          <p:nvPr/>
        </p:nvSpPr>
        <p:spPr bwMode="auto">
          <a:xfrm>
            <a:off x="6588125" y="3284538"/>
            <a:ext cx="215900" cy="576262"/>
          </a:xfrm>
          <a:prstGeom prst="ellipse">
            <a:avLst/>
          </a:prstGeom>
          <a:solidFill>
            <a:srgbClr val="000000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-0.00625 0.05811 L -0.04584 0.10024 L -0.08542 0.08588 L -0.10625 0.0419 L -0.10625 -0.00972 L -0.08959 -0.06088 L -0.05625 -0.07893 L -0.02709 -0.05833 L 1.94444E-6 -4.44444E-6 Z " pathEditMode="relative" rAng="0" ptsTypes="AAAAAAAAAA">
                                      <p:cBhvr>
                                        <p:cTn id="6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1042 0.0544 L -0.05069 0.10417 L -0.09028 0.09028 L -0.11042 0.03959 L -0.11042 -0.00833 L -0.09375 -0.05602 L -0.06042 -0.07291 L -0.03125 -0.0537 L -0.00399 0.00023 Z " pathEditMode="relative" rAng="0" ptsTypes="AAAAAAAAAA">
                                      <p:cBhvr>
                                        <p:cTn id="8" dur="2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0417 0.05556 L -0.02708 0.08889 L -0.07622 0.08727 L -0.08663 0.06783 L -0.1125 0.01389 L -0.09497 -0.04328 L -0.08125 -0.075 C -0.0717 -0.08148 -0.06163 -0.06921 -0.0533 -0.06828 C -0.04618 -0.06666 -0.04358 -0.06828 -0.03872 -0.0655 C -0.03386 -0.06273 -0.03056 -0.0625 -0.02413 -0.05162 L 1.38889E-6 -4.81481E-6 Z " pathEditMode="relative" rAng="0" ptsTypes="AAAAAAAfaaAA">
                                      <p:cBhvr>
                                        <p:cTn id="10" dur="2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23 L -0.00816 0.05116 L -0.03108 0.08171 L -0.07188 0.0875 L -0.08854 0.06806 L -0.11649 0.01273 L -0.10104 -0.04028 L -0.08524 -0.06875 C -0.04601 -0.07546 -0.04636 -0.09074 -0.03524 -0.06366 L -0.00399 0.00023 Z " pathEditMode="relative" rAng="0" ptsTypes="AAAAAAAfAA">
                                      <p:cBhvr>
                                        <p:cTn id="12" dur="2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  <p:bldP spid="34825" grpId="0" animBg="1"/>
      <p:bldP spid="34830" grpId="0" animBg="1"/>
      <p:bldP spid="34831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Экран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1</cp:revision>
  <cp:lastPrinted>1601-01-01T00:00:00Z</cp:lastPrinted>
  <dcterms:created xsi:type="dcterms:W3CDTF">1601-01-01T00:00:00Z</dcterms:created>
  <dcterms:modified xsi:type="dcterms:W3CDTF">2013-01-22T04:26:14Z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