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823520" y="2780928"/>
            <a:ext cx="4140968" cy="38884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2780928"/>
            <a:ext cx="4140968" cy="38884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7" name="Рисунок 3" descr="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285728"/>
            <a:ext cx="1043608" cy="1137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9" descr="загружено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260648"/>
            <a:ext cx="1008112" cy="108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12" descr="ga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332656"/>
            <a:ext cx="936104" cy="96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1" descr="загружено (2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55776" y="260648"/>
            <a:ext cx="885825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7" descr="загружено (1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16016" y="188640"/>
            <a:ext cx="835025" cy="1238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 descr="images (2)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4282" y="214290"/>
            <a:ext cx="936104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 descr="C:\Users\Admin\Desktop\270_3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991872" y="188640"/>
            <a:ext cx="1152128" cy="1152128"/>
          </a:xfrm>
          <a:prstGeom prst="rect">
            <a:avLst/>
          </a:prstGeom>
          <a:noFill/>
        </p:spPr>
      </p:pic>
      <p:pic>
        <p:nvPicPr>
          <p:cNvPr id="14" name="Рисунок 13" descr="why-are-we-taught-to-be-afraid-of-tap-water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804248" y="188640"/>
            <a:ext cx="936104" cy="1159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DNA7 X86</cp:lastModifiedBy>
  <cp:revision>8</cp:revision>
  <dcterms:created xsi:type="dcterms:W3CDTF">2014-02-25T11:59:00Z</dcterms:created>
  <dcterms:modified xsi:type="dcterms:W3CDTF">2014-05-21T17:26:31Z</dcterms:modified>
</cp:coreProperties>
</file>