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117180" cy="1470025"/>
          </a:xfrm>
        </p:spPr>
        <p:txBody>
          <a:bodyPr/>
          <a:lstStyle/>
          <a:p>
            <a:r>
              <a:rPr lang="ru-RU" dirty="0" smtClean="0"/>
              <a:t>31 января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7117180" cy="8614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Доброе утро!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600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Задание №6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125112" cy="40514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1ц=100кг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1ц 25кг=100кг+25кг=125кг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3ц 48кг=300кг+48кг=348кг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4944"/>
            <a:ext cx="4182716" cy="41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141" y="2564904"/>
            <a:ext cx="6406419" cy="2088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5ц 90кг= 500кг+90кг=590кг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6ц12кг=600кг+12кг=612кг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3206676" cy="4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6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Задание №7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002" y="1700808"/>
            <a:ext cx="8640960" cy="165618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147кг=100кг+47кг=1ц+47кг=1ц47кг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754кг=700кг+54кг=7ц+54кг=7ц54кг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2808312" cy="42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332656"/>
            <a:ext cx="7955043" cy="309634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chemeClr val="tx1"/>
                </a:solidFill>
              </a:rPr>
              <a:t>1-в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812кг=800кг+12кг=8ц+12кг=8ц12кг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u="sng" dirty="0" smtClean="0">
                <a:solidFill>
                  <a:schemeClr val="tx1"/>
                </a:solidFill>
              </a:rPr>
              <a:t>2-в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260кг=200кг+60кг=2ц+60кг=2ц60кг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3995852" cy="334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Задание №8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125112" cy="37444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1м=100см</a:t>
            </a:r>
          </a:p>
          <a:p>
            <a:r>
              <a:rPr lang="ru-RU" sz="2800" dirty="0" smtClean="0"/>
              <a:t>100см+44см=144см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3м44см=300см+44см=344см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89" y="1556792"/>
            <a:ext cx="3239119" cy="44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018941" cy="27363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6м 95см=600см+95см=695см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1м 50см=100см+50см=150см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4м 19см=400см+19см=419см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2160240" cy="354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№9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6802917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256см=200см+56см=2м56см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0188" y="2780928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Проверяем!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09255" y="3702102"/>
            <a:ext cx="6802917" cy="2679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398см=300см+98см=3м98см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720см=700см+20см=7м20см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911см=900см+11см=9м11см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Задание №10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696" y="3284984"/>
            <a:ext cx="7754982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430см=400см+30см=4м3дм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2276872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Проверяем!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24000" y="1421160"/>
            <a:ext cx="6298861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smtClean="0"/>
              <a:t>1дм=10см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77" y="4131077"/>
            <a:ext cx="3508341" cy="26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0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Задание №11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4210629" cy="3725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1дм=10см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2дм=20см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20дм=200см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2дм 2см=22см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20дм 2см=202см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94731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Задание №13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96753"/>
            <a:ext cx="2296600" cy="1728192"/>
          </a:xfrm>
        </p:spPr>
      </p:pic>
      <p:sp>
        <p:nvSpPr>
          <p:cNvPr id="5" name="Прямоугольник 4"/>
          <p:cNvSpPr/>
          <p:nvPr/>
        </p:nvSpPr>
        <p:spPr>
          <a:xfrm>
            <a:off x="4499991" y="1196752"/>
            <a:ext cx="21276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-?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3" y="3212976"/>
            <a:ext cx="1315864" cy="13158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32384" y="3212976"/>
            <a:ext cx="2462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-1м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9" y="5085184"/>
            <a:ext cx="2080044" cy="14087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95936" y="5104956"/>
            <a:ext cx="4248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-120см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3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744293"/>
              </p:ext>
            </p:extLst>
          </p:nvPr>
        </p:nvGraphicFramePr>
        <p:xfrm>
          <a:off x="0" y="2525649"/>
          <a:ext cx="9144000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166"/>
                <a:gridCol w="921530"/>
                <a:gridCol w="906802"/>
                <a:gridCol w="914166"/>
                <a:gridCol w="914166"/>
                <a:gridCol w="914166"/>
                <a:gridCol w="914751"/>
                <a:gridCol w="914751"/>
                <a:gridCol w="914751"/>
                <a:gridCol w="914751"/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223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150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478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93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790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333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3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5696" y="2708920"/>
            <a:ext cx="51125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1842655" y="2036562"/>
            <a:ext cx="5134688" cy="724703"/>
          </a:xfrm>
          <a:custGeom>
            <a:avLst/>
            <a:gdLst>
              <a:gd name="connsiteX0" fmla="*/ 0 w 5134688"/>
              <a:gd name="connsiteY0" fmla="*/ 651220 h 724703"/>
              <a:gd name="connsiteX1" fmla="*/ 5084618 w 5134688"/>
              <a:gd name="connsiteY1" fmla="*/ 665074 h 724703"/>
              <a:gd name="connsiteX2" fmla="*/ 2452254 w 5134688"/>
              <a:gd name="connsiteY2" fmla="*/ 56 h 724703"/>
              <a:gd name="connsiteX3" fmla="*/ 55418 w 5134688"/>
              <a:gd name="connsiteY3" fmla="*/ 623511 h 724703"/>
              <a:gd name="connsiteX4" fmla="*/ 55418 w 5134688"/>
              <a:gd name="connsiteY4" fmla="*/ 623511 h 724703"/>
              <a:gd name="connsiteX5" fmla="*/ 55418 w 5134688"/>
              <a:gd name="connsiteY5" fmla="*/ 665074 h 724703"/>
              <a:gd name="connsiteX6" fmla="*/ 55418 w 5134688"/>
              <a:gd name="connsiteY6" fmla="*/ 665074 h 724703"/>
              <a:gd name="connsiteX7" fmla="*/ 0 w 5134688"/>
              <a:gd name="connsiteY7" fmla="*/ 651220 h 72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4688" h="724703">
                <a:moveTo>
                  <a:pt x="0" y="651220"/>
                </a:moveTo>
                <a:cubicBezTo>
                  <a:pt x="2337954" y="712410"/>
                  <a:pt x="4675909" y="773601"/>
                  <a:pt x="5084618" y="665074"/>
                </a:cubicBezTo>
                <a:cubicBezTo>
                  <a:pt x="5493327" y="556547"/>
                  <a:pt x="3290454" y="6983"/>
                  <a:pt x="2452254" y="56"/>
                </a:cubicBezTo>
                <a:cubicBezTo>
                  <a:pt x="1614054" y="-6871"/>
                  <a:pt x="55418" y="623511"/>
                  <a:pt x="55418" y="623511"/>
                </a:cubicBezTo>
                <a:lnTo>
                  <a:pt x="55418" y="623511"/>
                </a:lnTo>
                <a:lnTo>
                  <a:pt x="55418" y="665074"/>
                </a:lnTo>
                <a:lnTo>
                  <a:pt x="55418" y="665074"/>
                </a:lnTo>
                <a:lnTo>
                  <a:pt x="0" y="6512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42655" y="2729345"/>
            <a:ext cx="5084618" cy="138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842655" y="2715491"/>
            <a:ext cx="1990941" cy="790415"/>
          </a:xfrm>
          <a:custGeom>
            <a:avLst/>
            <a:gdLst>
              <a:gd name="connsiteX0" fmla="*/ 0 w 1990941"/>
              <a:gd name="connsiteY0" fmla="*/ 0 h 790415"/>
              <a:gd name="connsiteX1" fmla="*/ 1482436 w 1990941"/>
              <a:gd name="connsiteY1" fmla="*/ 415636 h 7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0941" h="790415">
                <a:moveTo>
                  <a:pt x="0" y="0"/>
                </a:moveTo>
                <a:cubicBezTo>
                  <a:pt x="1381991" y="600363"/>
                  <a:pt x="2763982" y="1200727"/>
                  <a:pt x="1482436" y="4156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3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dirty="0" smtClean="0"/>
              <a:t>Трехзначное число-сумма круглых сотен и двузначного числа или однозначного числа.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9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060848"/>
            <a:ext cx="7125113" cy="924475"/>
          </a:xfrm>
        </p:spPr>
        <p:txBody>
          <a:bodyPr/>
          <a:lstStyle/>
          <a:p>
            <a:r>
              <a:rPr lang="ru-RU" dirty="0" smtClean="0"/>
              <a:t>58ед.= 50ед.и 8ед.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062562" cy="340255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3928" y="3789038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258ед.=2сот. 5дес. 8ед.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8784976" cy="4176464"/>
          </a:xfrm>
        </p:spPr>
        <p:txBody>
          <a:bodyPr numCol="2"/>
          <a:lstStyle/>
          <a:p>
            <a:r>
              <a:rPr lang="ru-RU" dirty="0" smtClean="0"/>
              <a:t>Пятьсот шестьдесят восемь</a:t>
            </a:r>
          </a:p>
          <a:p>
            <a:r>
              <a:rPr lang="ru-RU" dirty="0" smtClean="0"/>
              <a:t>Семьсот девяносто два</a:t>
            </a:r>
          </a:p>
          <a:p>
            <a:r>
              <a:rPr lang="ru-RU" dirty="0" smtClean="0"/>
              <a:t>Триста пятьдесят</a:t>
            </a:r>
          </a:p>
          <a:p>
            <a:r>
              <a:rPr lang="ru-RU" dirty="0" smtClean="0"/>
              <a:t>Девятьсот десять</a:t>
            </a:r>
          </a:p>
          <a:p>
            <a:r>
              <a:rPr lang="ru-RU" dirty="0" smtClean="0"/>
              <a:t>Двести двадцать восемь</a:t>
            </a:r>
          </a:p>
          <a:p>
            <a:r>
              <a:rPr lang="ru-RU" dirty="0" smtClean="0"/>
              <a:t>Пятьсот пятьдесят пять</a:t>
            </a:r>
          </a:p>
          <a:p>
            <a:r>
              <a:rPr lang="ru-RU" dirty="0" smtClean="0"/>
              <a:t>Девятьсот девятнадцать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568</a:t>
            </a:r>
          </a:p>
          <a:p>
            <a:r>
              <a:rPr lang="ru-RU" dirty="0" smtClean="0"/>
              <a:t>792</a:t>
            </a:r>
          </a:p>
          <a:p>
            <a:r>
              <a:rPr lang="ru-RU" dirty="0" smtClean="0"/>
              <a:t>350</a:t>
            </a:r>
          </a:p>
          <a:p>
            <a:r>
              <a:rPr lang="ru-RU" dirty="0" smtClean="0"/>
              <a:t>910</a:t>
            </a:r>
          </a:p>
          <a:p>
            <a:r>
              <a:rPr lang="ru-RU" dirty="0" smtClean="0"/>
              <a:t>228</a:t>
            </a:r>
          </a:p>
          <a:p>
            <a:r>
              <a:rPr lang="ru-RU" dirty="0" smtClean="0"/>
              <a:t>555</a:t>
            </a:r>
          </a:p>
          <a:p>
            <a:r>
              <a:rPr lang="ru-RU" dirty="0" smtClean="0"/>
              <a:t>919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64" y="2990753"/>
            <a:ext cx="2611203" cy="385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31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823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Задание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916832"/>
            <a:ext cx="7125112" cy="4051437"/>
          </a:xfrm>
        </p:spPr>
        <p:txBody>
          <a:bodyPr numCol="2">
            <a:noAutofit/>
          </a:bodyPr>
          <a:lstStyle/>
          <a:p>
            <a:r>
              <a:rPr lang="ru-RU" sz="3200" dirty="0" smtClean="0"/>
              <a:t>432</a:t>
            </a:r>
          </a:p>
          <a:p>
            <a:r>
              <a:rPr lang="ru-RU" sz="3200" dirty="0" smtClean="0"/>
              <a:t>528</a:t>
            </a:r>
          </a:p>
          <a:p>
            <a:r>
              <a:rPr lang="ru-RU" sz="3200" dirty="0" smtClean="0"/>
              <a:t>719</a:t>
            </a:r>
          </a:p>
          <a:p>
            <a:r>
              <a:rPr lang="ru-RU" sz="3200" dirty="0" smtClean="0"/>
              <a:t>910</a:t>
            </a:r>
          </a:p>
          <a:p>
            <a:r>
              <a:rPr lang="ru-RU" sz="3200" dirty="0" smtClean="0"/>
              <a:t>357</a:t>
            </a: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844</a:t>
            </a:r>
          </a:p>
          <a:p>
            <a:r>
              <a:rPr lang="ru-RU" sz="3200" dirty="0" smtClean="0"/>
              <a:t>614</a:t>
            </a:r>
          </a:p>
          <a:p>
            <a:r>
              <a:rPr lang="ru-RU" sz="3200" dirty="0" smtClean="0"/>
              <a:t>117</a:t>
            </a:r>
          </a:p>
          <a:p>
            <a:r>
              <a:rPr lang="ru-RU" sz="3200" dirty="0" smtClean="0"/>
              <a:t>350</a:t>
            </a:r>
          </a:p>
          <a:p>
            <a:r>
              <a:rPr lang="ru-RU" sz="3200" dirty="0" smtClean="0"/>
              <a:t>305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313184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Задание №4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1937"/>
            <a:ext cx="1440160" cy="23630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r="11357"/>
          <a:stretch/>
        </p:blipFill>
        <p:spPr>
          <a:xfrm>
            <a:off x="-15521" y="3501008"/>
            <a:ext cx="3399061" cy="34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3848" y="2044005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70+5=705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581128"/>
            <a:ext cx="4831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700+5=705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8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408712" cy="3096344"/>
          </a:xfrm>
        </p:spPr>
        <p:txBody>
          <a:bodyPr numCol="2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1-в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600+8=608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900+3=903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300+9=309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2-в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500+2=502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400+1=401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100+6=106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6791"/>
            <a:ext cx="5052053" cy="3789040"/>
          </a:xfrm>
        </p:spPr>
      </p:pic>
    </p:spTree>
    <p:extLst>
      <p:ext uri="{BB962C8B-B14F-4D97-AF65-F5344CB8AC3E}">
        <p14:creationId xmlns:p14="http://schemas.microsoft.com/office/powerpoint/2010/main" val="21649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Задание 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391009"/>
            <a:ext cx="5688632" cy="3226668"/>
          </a:xfrm>
        </p:spPr>
        <p:txBody>
          <a:bodyPr numCol="1"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439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812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702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543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315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201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650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909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108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4140681" cy="53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181</TotalTime>
  <Words>166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31 января</vt:lpstr>
      <vt:lpstr>Презентация PowerPoint</vt:lpstr>
      <vt:lpstr>Трехзначное число-сумма круглых сотен и двузначного числа или однозначного числа.</vt:lpstr>
      <vt:lpstr>58ед.= 50ед.и 8ед.</vt:lpstr>
      <vt:lpstr>Задание №2</vt:lpstr>
      <vt:lpstr>Задание №3</vt:lpstr>
      <vt:lpstr>Задание №4</vt:lpstr>
      <vt:lpstr>1-в 600+8=608 900+3=903 300+9=309   2-в 500+2=502 400+1=401 100+6=106 </vt:lpstr>
      <vt:lpstr>Задание №5</vt:lpstr>
      <vt:lpstr>Задание №6</vt:lpstr>
      <vt:lpstr>Презентация PowerPoint</vt:lpstr>
      <vt:lpstr>Задание №7</vt:lpstr>
      <vt:lpstr>Презентация PowerPoint</vt:lpstr>
      <vt:lpstr>Задание №8</vt:lpstr>
      <vt:lpstr>Презентация PowerPoint</vt:lpstr>
      <vt:lpstr>Задание №9</vt:lpstr>
      <vt:lpstr>Задание №10</vt:lpstr>
      <vt:lpstr>Задание №11</vt:lpstr>
      <vt:lpstr>Задание №13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16</cp:revision>
  <dcterms:created xsi:type="dcterms:W3CDTF">2014-01-27T16:48:21Z</dcterms:created>
  <dcterms:modified xsi:type="dcterms:W3CDTF">2014-01-28T04:30:01Z</dcterms:modified>
</cp:coreProperties>
</file>