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9" r:id="rId2"/>
    <p:sldId id="287" r:id="rId3"/>
    <p:sldId id="288" r:id="rId4"/>
    <p:sldId id="291" r:id="rId5"/>
    <p:sldId id="290" r:id="rId6"/>
    <p:sldId id="293" r:id="rId7"/>
    <p:sldId id="260" r:id="rId8"/>
    <p:sldId id="271" r:id="rId9"/>
    <p:sldId id="277" r:id="rId10"/>
    <p:sldId id="292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00430" y="357166"/>
            <a:ext cx="4929222" cy="3357586"/>
          </a:xfrm>
        </p:spPr>
        <p:txBody>
          <a:bodyPr/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Мастер-класс </a:t>
            </a:r>
            <a:br>
              <a:rPr lang="ru-RU" sz="2800" dirty="0" smtClean="0"/>
            </a:br>
            <a:r>
              <a:rPr lang="ru-RU" sz="2800" dirty="0" smtClean="0"/>
              <a:t>по теме</a:t>
            </a:r>
            <a:br>
              <a:rPr lang="ru-RU" sz="2800" dirty="0" smtClean="0"/>
            </a:br>
            <a:r>
              <a:rPr lang="ru-RU" sz="2800" dirty="0" smtClean="0"/>
              <a:t>«Декоративно-прикладное искусство -  </a:t>
            </a:r>
            <a:r>
              <a:rPr lang="ru-RU" sz="2800" dirty="0" err="1" smtClean="0"/>
              <a:t>квиллинг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i="1" dirty="0" smtClean="0">
                <a:solidFill>
                  <a:srgbClr val="FFFF00"/>
                </a:solidFill>
              </a:rPr>
              <a:t> </a:t>
            </a:r>
            <a:r>
              <a:rPr lang="ru-RU" sz="1400" i="1" dirty="0" smtClean="0">
                <a:solidFill>
                  <a:srgbClr val="FFFF00"/>
                </a:solidFill>
              </a:rPr>
              <a:t>(для воспитателей МАДОУ Д/С №26 </a:t>
            </a:r>
            <a:r>
              <a:rPr lang="ru-RU" sz="1400" i="1" dirty="0" err="1" smtClean="0">
                <a:solidFill>
                  <a:srgbClr val="FFFF00"/>
                </a:solidFill>
              </a:rPr>
              <a:t>ПиО</a:t>
            </a:r>
            <a:r>
              <a:rPr lang="ru-RU" sz="1400" i="1" dirty="0" smtClean="0">
                <a:solidFill>
                  <a:srgbClr val="FFFF00"/>
                </a:solidFill>
              </a:rPr>
              <a:t>)</a:t>
            </a:r>
            <a:br>
              <a:rPr lang="ru-RU" sz="1400" i="1" dirty="0" smtClean="0">
                <a:solidFill>
                  <a:srgbClr val="FFFF00"/>
                </a:solidFill>
              </a:rPr>
            </a:br>
            <a:endParaRPr lang="ru-RU" sz="14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214942" y="5072074"/>
            <a:ext cx="3325716" cy="1357322"/>
          </a:xfrm>
        </p:spPr>
        <p:txBody>
          <a:bodyPr>
            <a:normAutofit/>
          </a:bodyPr>
          <a:lstStyle/>
          <a:p>
            <a:pPr lvl="0">
              <a:buClr>
                <a:schemeClr val="accent1"/>
              </a:buClr>
              <a:buSzPct val="70000"/>
              <a:defRPr/>
            </a:pPr>
            <a:r>
              <a:rPr lang="ru-RU" sz="1200" b="1" dirty="0" smtClean="0">
                <a:solidFill>
                  <a:srgbClr val="FFFF00"/>
                </a:solidFill>
              </a:rPr>
              <a:t>Выполнила: </a:t>
            </a:r>
            <a:r>
              <a:rPr lang="ru-RU" sz="1200" b="1" dirty="0" err="1" smtClean="0">
                <a:solidFill>
                  <a:srgbClr val="FFFF00"/>
                </a:solidFill>
              </a:rPr>
              <a:t>Поезжаева</a:t>
            </a:r>
            <a:r>
              <a:rPr lang="ru-RU" sz="1200" b="1" dirty="0" smtClean="0">
                <a:solidFill>
                  <a:srgbClr val="FFFF00"/>
                </a:solidFill>
              </a:rPr>
              <a:t> В.В.</a:t>
            </a:r>
          </a:p>
          <a:p>
            <a:pPr lvl="0">
              <a:buClr>
                <a:schemeClr val="accent1"/>
              </a:buClr>
              <a:buSzPct val="70000"/>
              <a:defRPr/>
            </a:pPr>
            <a:r>
              <a:rPr lang="ru-RU" sz="1200" b="1" dirty="0" smtClean="0">
                <a:solidFill>
                  <a:srgbClr val="FFFF00"/>
                </a:solidFill>
              </a:rPr>
              <a:t>МАДОУ </a:t>
            </a:r>
            <a:r>
              <a:rPr lang="ru-RU" sz="1200" b="1" dirty="0" err="1" smtClean="0">
                <a:solidFill>
                  <a:srgbClr val="FFFF00"/>
                </a:solidFill>
              </a:rPr>
              <a:t>д</a:t>
            </a:r>
            <a:r>
              <a:rPr lang="ru-RU" sz="1200" b="1" dirty="0" smtClean="0">
                <a:solidFill>
                  <a:srgbClr val="FFFF00"/>
                </a:solidFill>
              </a:rPr>
              <a:t>/с №26 </a:t>
            </a:r>
            <a:r>
              <a:rPr lang="ru-RU" sz="1200" b="1" dirty="0" err="1" smtClean="0">
                <a:solidFill>
                  <a:srgbClr val="FFFF00"/>
                </a:solidFill>
              </a:rPr>
              <a:t>ПиО</a:t>
            </a:r>
            <a:r>
              <a:rPr lang="ru-RU" sz="1200" b="1" dirty="0" smtClean="0">
                <a:solidFill>
                  <a:srgbClr val="FFFF00"/>
                </a:solidFill>
              </a:rPr>
              <a:t> </a:t>
            </a:r>
          </a:p>
          <a:p>
            <a:pPr lvl="0">
              <a:buClr>
                <a:schemeClr val="accent1"/>
              </a:buClr>
              <a:buSzPct val="70000"/>
              <a:defRPr/>
            </a:pPr>
            <a:r>
              <a:rPr lang="ru-RU" sz="1200" b="1" dirty="0" smtClean="0">
                <a:solidFill>
                  <a:srgbClr val="FFFF00"/>
                </a:solidFill>
              </a:rPr>
              <a:t>2013 год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-214338"/>
            <a:ext cx="2714644" cy="257176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«Глаз»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</a:t>
            </a:r>
            <a:br>
              <a:rPr lang="ru-RU" sz="2400" dirty="0" smtClean="0"/>
            </a:br>
            <a:r>
              <a:rPr lang="ru-RU" sz="2400" dirty="0" smtClean="0"/>
              <a:t> «изогнутый глаз»</a:t>
            </a:r>
            <a:endParaRPr lang="ru-RU" sz="2400" dirty="0"/>
          </a:p>
        </p:txBody>
      </p:sp>
      <p:pic>
        <p:nvPicPr>
          <p:cNvPr id="7" name="Picture 5" descr="C:\Users\1\Desktop\квилинг\Снимок4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109" r="35673" b="52701"/>
          <a:stretch>
            <a:fillRect/>
          </a:stretch>
        </p:blipFill>
        <p:spPr bwMode="auto">
          <a:xfrm>
            <a:off x="214282" y="2589062"/>
            <a:ext cx="2428892" cy="1840070"/>
          </a:xfrm>
          <a:prstGeom prst="rect">
            <a:avLst/>
          </a:prstGeom>
          <a:noFill/>
        </p:spPr>
      </p:pic>
      <p:pic>
        <p:nvPicPr>
          <p:cNvPr id="8" name="Содержимое 3" descr="Квиллинг - базовые элементы"/>
          <p:cNvPicPr>
            <a:picLocks/>
          </p:cNvPicPr>
          <p:nvPr/>
        </p:nvPicPr>
        <p:blipFill>
          <a:blip r:embed="rId3"/>
          <a:srcRect l="14625" t="34647" r="39744" b="14402"/>
          <a:stretch>
            <a:fillRect/>
          </a:stretch>
        </p:blipFill>
        <p:spPr bwMode="auto">
          <a:xfrm rot="5400000" flipH="1">
            <a:off x="5072066" y="3571876"/>
            <a:ext cx="3643338" cy="19288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Picture 5" descr="C:\Users\1\Desktop\квилинг\Снимок416.jpg"/>
          <p:cNvPicPr>
            <a:picLocks noChangeAspect="1" noChangeArrowheads="1"/>
          </p:cNvPicPr>
          <p:nvPr/>
        </p:nvPicPr>
        <p:blipFill>
          <a:blip r:embed="rId2"/>
          <a:srcRect l="66216" b="51351"/>
          <a:stretch>
            <a:fillRect/>
          </a:stretch>
        </p:blipFill>
        <p:spPr bwMode="auto">
          <a:xfrm>
            <a:off x="214283" y="4643446"/>
            <a:ext cx="2571768" cy="1883082"/>
          </a:xfrm>
          <a:prstGeom prst="rect">
            <a:avLst/>
          </a:prstGeom>
          <a:noFill/>
        </p:spPr>
      </p:pic>
      <p:pic>
        <p:nvPicPr>
          <p:cNvPr id="10" name="Picture 5" descr="C:\Users\1\Desktop\квилинг\Снимок416.jpg"/>
          <p:cNvPicPr>
            <a:picLocks noChangeAspect="1" noChangeArrowheads="1"/>
          </p:cNvPicPr>
          <p:nvPr/>
        </p:nvPicPr>
        <p:blipFill>
          <a:blip r:embed="rId2"/>
          <a:srcRect l="70653" t="48913" r="2173" b="5676"/>
          <a:stretch>
            <a:fillRect/>
          </a:stretch>
        </p:blipFill>
        <p:spPr bwMode="auto">
          <a:xfrm>
            <a:off x="2928927" y="4643446"/>
            <a:ext cx="2357454" cy="1857388"/>
          </a:xfrm>
          <a:prstGeom prst="rect">
            <a:avLst/>
          </a:prstGeom>
          <a:noFill/>
        </p:spPr>
      </p:pic>
      <p:pic>
        <p:nvPicPr>
          <p:cNvPr id="11" name="Picture 5" descr="C:\Users\1\Desktop\квилинг\Снимок416.jpg"/>
          <p:cNvPicPr>
            <a:picLocks noChangeAspect="1" noChangeArrowheads="1"/>
          </p:cNvPicPr>
          <p:nvPr/>
        </p:nvPicPr>
        <p:blipFill>
          <a:blip r:embed="rId2"/>
          <a:srcRect t="49191" r="68410" b="7294"/>
          <a:stretch>
            <a:fillRect/>
          </a:stretch>
        </p:blipFill>
        <p:spPr bwMode="auto">
          <a:xfrm>
            <a:off x="2928926" y="714356"/>
            <a:ext cx="2357455" cy="1714512"/>
          </a:xfrm>
          <a:prstGeom prst="rect">
            <a:avLst/>
          </a:prstGeom>
          <a:noFill/>
        </p:spPr>
      </p:pic>
      <p:pic>
        <p:nvPicPr>
          <p:cNvPr id="12" name="Picture 5" descr="C:\Users\1\Desktop\квилинг\Снимок416.jpg"/>
          <p:cNvPicPr>
            <a:picLocks noChangeAspect="1" noChangeArrowheads="1"/>
          </p:cNvPicPr>
          <p:nvPr/>
        </p:nvPicPr>
        <p:blipFill>
          <a:blip r:embed="rId2"/>
          <a:srcRect l="33109" t="47299" r="35673" b="5402"/>
          <a:stretch>
            <a:fillRect/>
          </a:stretch>
        </p:blipFill>
        <p:spPr bwMode="auto">
          <a:xfrm>
            <a:off x="2928926" y="2643182"/>
            <a:ext cx="2357454" cy="1785950"/>
          </a:xfrm>
          <a:prstGeom prst="rect">
            <a:avLst/>
          </a:prstGeom>
          <a:noFill/>
        </p:spPr>
      </p:pic>
      <p:pic>
        <p:nvPicPr>
          <p:cNvPr id="13" name="Picture 5" descr="C:\Users\1\Desktop\квилинг\Снимок416.jpg"/>
          <p:cNvPicPr>
            <a:picLocks noChangeAspect="1" noChangeArrowheads="1"/>
          </p:cNvPicPr>
          <p:nvPr/>
        </p:nvPicPr>
        <p:blipFill>
          <a:blip r:embed="rId2"/>
          <a:srcRect r="67836" b="54593"/>
          <a:stretch>
            <a:fillRect/>
          </a:stretch>
        </p:blipFill>
        <p:spPr bwMode="auto">
          <a:xfrm>
            <a:off x="214282" y="714356"/>
            <a:ext cx="242889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715404" cy="221457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Спасибо за внимание !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Творческих успехов !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pic>
        <p:nvPicPr>
          <p:cNvPr id="1027" name="Picture 3" descr="C:\Users\1\Desktop\квилинг\работы квиллинг\01f6d134890b324a9bff2cd947e1ecb5.jpg.jpg"/>
          <p:cNvPicPr>
            <a:picLocks noChangeAspect="1" noChangeArrowheads="1"/>
          </p:cNvPicPr>
          <p:nvPr/>
        </p:nvPicPr>
        <p:blipFill>
          <a:blip r:embed="rId2"/>
          <a:srcRect l="16158" t="1794" r="12477" b="3109"/>
          <a:stretch>
            <a:fillRect/>
          </a:stretch>
        </p:blipFill>
        <p:spPr bwMode="auto">
          <a:xfrm>
            <a:off x="1142976" y="2071678"/>
            <a:ext cx="6143668" cy="464347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7821512" cy="2308324"/>
          </a:xfrm>
          <a:prstGeom prst="rec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err="1" smtClean="0"/>
              <a:t>Квиллинг</a:t>
            </a:r>
            <a:r>
              <a:rPr lang="ru-RU" sz="2400" b="1" i="1" dirty="0" smtClean="0"/>
              <a:t>  – изготовление плоских или объемных картин, предметов,  композиций из свернутых в спиральки узких и длинных полосок бумаги.</a:t>
            </a:r>
          </a:p>
          <a:p>
            <a:endParaRPr lang="ru-RU" sz="2400" b="1" i="1" dirty="0" smtClean="0"/>
          </a:p>
          <a:p>
            <a:r>
              <a:rPr lang="ru-RU" sz="2400" b="1" i="1" dirty="0" err="1" smtClean="0"/>
              <a:t>Квиллинг</a:t>
            </a:r>
            <a:r>
              <a:rPr lang="ru-RU" sz="2400" b="1" i="1" dirty="0" smtClean="0"/>
              <a:t> получил свое название от  английского слова «</a:t>
            </a:r>
            <a:r>
              <a:rPr lang="en-US" sz="2400" b="1" i="1" dirty="0" err="1" smtClean="0"/>
              <a:t>guill</a:t>
            </a:r>
            <a:r>
              <a:rPr lang="ru-RU" sz="2400" b="1" i="1" dirty="0" smtClean="0"/>
              <a:t>», что переводится, как «птичье перо».</a:t>
            </a:r>
            <a:endParaRPr lang="ru-RU" sz="24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3438" y="3429000"/>
            <a:ext cx="3286148" cy="3046988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Польза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квиллинга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неоспорима: </a:t>
            </a:r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развивает мелкую моторику, внимание, мышление, воображение, эстетический вкус и т.д.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13" descr="http://www.maam.ru/upload/blogs/20e128bdde176597a0182adebff89b35.jpg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928934"/>
            <a:ext cx="3357586" cy="3643338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8419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учшие работы.Мастер класс.Квилинг(бумагокручение)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3138521" cy="51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Лучшие работы.Мастер класс.Квилинг(бумагокручение)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714356"/>
            <a:ext cx="3404561" cy="51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84783"/>
            <a:ext cx="7060360" cy="4949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87824" y="561783"/>
            <a:ext cx="291599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i="1" dirty="0" smtClean="0"/>
              <a:t>Инструменты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2319182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20040"/>
            <a:ext cx="6056206" cy="680068"/>
          </a:xfrm>
        </p:spPr>
        <p:txBody>
          <a:bodyPr/>
          <a:lstStyle/>
          <a:p>
            <a:r>
              <a:rPr lang="ru-RU" dirty="0" smtClean="0"/>
              <a:t>Базовые формы</a:t>
            </a:r>
            <a:endParaRPr lang="ru-RU" dirty="0"/>
          </a:p>
        </p:txBody>
      </p:sp>
      <p:pic>
        <p:nvPicPr>
          <p:cNvPr id="2050" name="Picture 2" descr="C:\Users\1\Desktop\квилинг\Снимок5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1285860"/>
            <a:ext cx="7286676" cy="5198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Открытка к дню победы</a:t>
            </a:r>
            <a:endParaRPr lang="ru-RU" dirty="0"/>
          </a:p>
        </p:txBody>
      </p:sp>
      <p:pic>
        <p:nvPicPr>
          <p:cNvPr id="5" name="Содержимое 4" descr="Цветы в технике квиллинг: гвоздики"/>
          <p:cNvPicPr>
            <a:picLocks noGrp="1"/>
          </p:cNvPicPr>
          <p:nvPr>
            <p:ph sz="half" idx="1"/>
          </p:nvPr>
        </p:nvPicPr>
        <p:blipFill>
          <a:blip r:embed="rId2"/>
          <a:srcRect r="3140" b="12153"/>
          <a:stretch>
            <a:fillRect/>
          </a:stretch>
        </p:blipFill>
        <p:spPr bwMode="auto">
          <a:xfrm>
            <a:off x="642910" y="1714488"/>
            <a:ext cx="685804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-285776"/>
            <a:ext cx="7124728" cy="1143008"/>
          </a:xfrm>
        </p:spPr>
        <p:txBody>
          <a:bodyPr/>
          <a:lstStyle/>
          <a:p>
            <a:r>
              <a:rPr lang="ru-RU" dirty="0" smtClean="0"/>
              <a:t>Техника </a:t>
            </a:r>
            <a:r>
              <a:rPr lang="ru-RU" dirty="0" err="1" smtClean="0"/>
              <a:t>квиллинга</a:t>
            </a:r>
            <a:endParaRPr lang="ru-RU" dirty="0"/>
          </a:p>
        </p:txBody>
      </p:sp>
      <p:pic>
        <p:nvPicPr>
          <p:cNvPr id="7" name="Содержимое 6" descr="http://festival.1september.ru/articles/617025/img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estival.1september.ru/articles/617025/img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928670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estival.1september.ru/articles/617025/img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3314"/>
            <a:ext cx="3429024" cy="240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festival.1september.ru/articles/617025/img5.jpg"/>
          <p:cNvPicPr/>
          <p:nvPr/>
        </p:nvPicPr>
        <p:blipFill>
          <a:blip r:embed="rId5"/>
          <a:srcRect r="11429"/>
          <a:stretch>
            <a:fillRect/>
          </a:stretch>
        </p:blipFill>
        <p:spPr bwMode="auto">
          <a:xfrm>
            <a:off x="5715008" y="928670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festival.1september.ru/articles/617025/img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643314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-285776"/>
            <a:ext cx="7929586" cy="250033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« спираль» и «Вытянутый        ролл»</a:t>
            </a:r>
            <a:endParaRPr lang="ru-RU" dirty="0"/>
          </a:p>
        </p:txBody>
      </p:sp>
      <p:pic>
        <p:nvPicPr>
          <p:cNvPr id="9" name="Содержимое 8" descr="Виды фигур в квиллинге"/>
          <p:cNvPicPr>
            <a:picLocks noGrp="1"/>
          </p:cNvPicPr>
          <p:nvPr>
            <p:ph sz="quarter" idx="4294967295"/>
          </p:nvPr>
        </p:nvPicPr>
        <p:blipFill>
          <a:blip r:embed="rId2"/>
          <a:srcRect l="44635" r="585" b="43192"/>
          <a:stretch>
            <a:fillRect/>
          </a:stretch>
        </p:blipFill>
        <p:spPr bwMode="auto">
          <a:xfrm>
            <a:off x="4572000" y="2928934"/>
            <a:ext cx="34290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1\Desktop\квилинг\Снимок115.jpg"/>
          <p:cNvPicPr>
            <a:picLocks noChangeAspect="1" noChangeArrowheads="1"/>
          </p:cNvPicPr>
          <p:nvPr/>
        </p:nvPicPr>
        <p:blipFill>
          <a:blip r:embed="rId3"/>
          <a:srcRect l="4753" r="67538" b="14525"/>
          <a:stretch>
            <a:fillRect/>
          </a:stretch>
        </p:blipFill>
        <p:spPr bwMode="auto">
          <a:xfrm>
            <a:off x="357158" y="1714488"/>
            <a:ext cx="393212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6984900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/>
              <a:t>«</a:t>
            </a:r>
            <a:r>
              <a:rPr lang="ru-RU" dirty="0" smtClean="0"/>
              <a:t>капля» и «стрелочка»</a:t>
            </a:r>
            <a:endParaRPr lang="ru-RU" dirty="0"/>
          </a:p>
        </p:txBody>
      </p:sp>
      <p:pic>
        <p:nvPicPr>
          <p:cNvPr id="8" name="Содержимое 7" descr="Лучшие работы.Мастер класс.Квилинг(бумагокручение)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685804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508</TotalTime>
  <Words>99</Words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   Мастер-класс  по теме «Декоративно-прикладное искусство -  квиллинг»  (для воспитателей МАДОУ Д/С №26 ПиО) </vt:lpstr>
      <vt:lpstr>Слайд 2</vt:lpstr>
      <vt:lpstr>Слайд 3</vt:lpstr>
      <vt:lpstr>Слайд 4</vt:lpstr>
      <vt:lpstr>Базовые формы</vt:lpstr>
      <vt:lpstr>Открытка к дню победы</vt:lpstr>
      <vt:lpstr>Техника квиллинга</vt:lpstr>
      <vt:lpstr>« спираль» и «Вытянутый        ролл»</vt:lpstr>
      <vt:lpstr> «капля» и «стрелочка»</vt:lpstr>
      <vt:lpstr>  «Глаз»  и  «изогнутый глаз»</vt:lpstr>
      <vt:lpstr>Спасибо за внимание ! Творческих успехов 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2015-04-20T04:05:46Z</dcterms:created>
  <dcterms:modified xsi:type="dcterms:W3CDTF">2015-04-27T04:40:30Z</dcterms:modified>
</cp:coreProperties>
</file>