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91" r:id="rId4"/>
    <p:sldId id="256" r:id="rId5"/>
    <p:sldId id="292" r:id="rId6"/>
    <p:sldId id="286" r:id="rId7"/>
    <p:sldId id="282" r:id="rId8"/>
    <p:sldId id="266" r:id="rId9"/>
    <p:sldId id="265" r:id="rId10"/>
    <p:sldId id="299" r:id="rId11"/>
    <p:sldId id="274" r:id="rId12"/>
    <p:sldId id="273" r:id="rId13"/>
    <p:sldId id="298" r:id="rId14"/>
    <p:sldId id="289" r:id="rId15"/>
    <p:sldId id="294" r:id="rId16"/>
    <p:sldId id="300" r:id="rId17"/>
    <p:sldId id="293" r:id="rId18"/>
    <p:sldId id="301" r:id="rId19"/>
    <p:sldId id="302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-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0"/>
            <a:ext cx="7008779" cy="70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«Светлячок»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21288"/>
            <a:ext cx="422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Глубокова З.И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0"/>
            <a:ext cx="49492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капельки»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Ф\Desktop\1294339291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236296" y="1268760"/>
            <a:ext cx="1476672" cy="154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941168"/>
            <a:ext cx="864096" cy="73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2" name="Object 43"/>
          <p:cNvGraphicFramePr>
            <a:graphicFrameLocks noChangeAspect="1"/>
          </p:cNvGraphicFramePr>
          <p:nvPr/>
        </p:nvGraphicFramePr>
        <p:xfrm>
          <a:off x="1835696" y="3789040"/>
          <a:ext cx="1343252" cy="648072"/>
        </p:xfrm>
        <a:graphic>
          <a:graphicData uri="http://schemas.openxmlformats.org/presentationml/2006/ole">
            <p:oleObj spid="_x0000_s16387" name="PHOTO-PAINT" r:id="rId6" imgW="3517460" imgH="2666667" progId="">
              <p:embed/>
            </p:oleObj>
          </a:graphicData>
        </a:graphic>
      </p:graphicFrame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941168"/>
            <a:ext cx="864096" cy="75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4" name="Object 38"/>
          <p:cNvGraphicFramePr>
            <a:graphicFrameLocks noChangeAspect="1"/>
          </p:cNvGraphicFramePr>
          <p:nvPr/>
        </p:nvGraphicFramePr>
        <p:xfrm>
          <a:off x="1907704" y="6183033"/>
          <a:ext cx="1296144" cy="674967"/>
        </p:xfrm>
        <a:graphic>
          <a:graphicData uri="http://schemas.openxmlformats.org/presentationml/2006/ole">
            <p:oleObj spid="_x0000_s16388" name="PHOTO-PAINT" r:id="rId7" imgW="2412698" imgH="2234921" progId="">
              <p:embed/>
            </p:oleObj>
          </a:graphicData>
        </a:graphic>
      </p:graphicFrame>
      <p:sp>
        <p:nvSpPr>
          <p:cNvPr id="35" name="Arc 28"/>
          <p:cNvSpPr>
            <a:spLocks/>
          </p:cNvSpPr>
          <p:nvPr/>
        </p:nvSpPr>
        <p:spPr bwMode="auto">
          <a:xfrm rot="10599853" flipV="1">
            <a:off x="519308" y="4245931"/>
            <a:ext cx="1129196" cy="662945"/>
          </a:xfrm>
          <a:custGeom>
            <a:avLst/>
            <a:gdLst>
              <a:gd name="G0" fmla="+- 3395 0 0"/>
              <a:gd name="G1" fmla="+- 21600 0 0"/>
              <a:gd name="G2" fmla="+- 21600 0 0"/>
              <a:gd name="T0" fmla="*/ 0 w 24995"/>
              <a:gd name="T1" fmla="*/ 269 h 28356"/>
              <a:gd name="T2" fmla="*/ 23911 w 24995"/>
              <a:gd name="T3" fmla="*/ 28356 h 28356"/>
              <a:gd name="T4" fmla="*/ 3395 w 24995"/>
              <a:gd name="T5" fmla="*/ 21600 h 28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95" h="28356" fill="none" extrusionOk="0">
                <a:moveTo>
                  <a:pt x="-1" y="268"/>
                </a:moveTo>
                <a:cubicBezTo>
                  <a:pt x="1122" y="89"/>
                  <a:pt x="2258" y="-1"/>
                  <a:pt x="3395" y="0"/>
                </a:cubicBezTo>
                <a:cubicBezTo>
                  <a:pt x="15324" y="0"/>
                  <a:pt x="24995" y="9670"/>
                  <a:pt x="24995" y="21600"/>
                </a:cubicBezTo>
                <a:cubicBezTo>
                  <a:pt x="24995" y="23895"/>
                  <a:pt x="24629" y="26175"/>
                  <a:pt x="23911" y="28356"/>
                </a:cubicBezTo>
              </a:path>
              <a:path w="24995" h="28356" stroke="0" extrusionOk="0">
                <a:moveTo>
                  <a:pt x="-1" y="268"/>
                </a:moveTo>
                <a:cubicBezTo>
                  <a:pt x="1122" y="89"/>
                  <a:pt x="2258" y="-1"/>
                  <a:pt x="3395" y="0"/>
                </a:cubicBezTo>
                <a:cubicBezTo>
                  <a:pt x="15324" y="0"/>
                  <a:pt x="24995" y="9670"/>
                  <a:pt x="24995" y="21600"/>
                </a:cubicBezTo>
                <a:cubicBezTo>
                  <a:pt x="24995" y="23895"/>
                  <a:pt x="24629" y="26175"/>
                  <a:pt x="23911" y="28356"/>
                </a:cubicBezTo>
                <a:lnTo>
                  <a:pt x="3395" y="21600"/>
                </a:lnTo>
                <a:close/>
              </a:path>
            </a:pathLst>
          </a:custGeom>
          <a:noFill/>
          <a:ln w="508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 rot="8545618" flipV="1">
            <a:off x="1432709" y="4084774"/>
            <a:ext cx="332317" cy="208359"/>
          </a:xfrm>
          <a:prstGeom prst="rtTriangle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rc 26"/>
          <p:cNvSpPr>
            <a:spLocks/>
          </p:cNvSpPr>
          <p:nvPr/>
        </p:nvSpPr>
        <p:spPr bwMode="auto">
          <a:xfrm>
            <a:off x="3203848" y="4221088"/>
            <a:ext cx="1296144" cy="64807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rc 26"/>
          <p:cNvSpPr>
            <a:spLocks/>
          </p:cNvSpPr>
          <p:nvPr/>
        </p:nvSpPr>
        <p:spPr bwMode="auto">
          <a:xfrm rot="7728346">
            <a:off x="3338370" y="5929483"/>
            <a:ext cx="1243123" cy="3863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 rot="11234529">
            <a:off x="565189" y="5883469"/>
            <a:ext cx="1282151" cy="654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31"/>
          <p:cNvSpPr>
            <a:spLocks noChangeArrowheads="1"/>
          </p:cNvSpPr>
          <p:nvPr/>
        </p:nvSpPr>
        <p:spPr bwMode="auto">
          <a:xfrm rot="18731234" flipV="1">
            <a:off x="3298474" y="6398218"/>
            <a:ext cx="332317" cy="208359"/>
          </a:xfrm>
          <a:prstGeom prst="rtTriangle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 rot="1175554" flipV="1">
            <a:off x="492858" y="5710934"/>
            <a:ext cx="332317" cy="208359"/>
          </a:xfrm>
          <a:prstGeom prst="rtTriangle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31"/>
          <p:cNvSpPr>
            <a:spLocks noChangeArrowheads="1"/>
          </p:cNvSpPr>
          <p:nvPr/>
        </p:nvSpPr>
        <p:spPr bwMode="auto">
          <a:xfrm rot="12022290" flipV="1">
            <a:off x="4237833" y="4632454"/>
            <a:ext cx="332317" cy="208359"/>
          </a:xfrm>
          <a:prstGeom prst="rtTriangle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89040"/>
            <a:ext cx="576064" cy="3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381328"/>
            <a:ext cx="518855" cy="2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23928" y="3933056"/>
            <a:ext cx="576064" cy="3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39952" y="6237312"/>
            <a:ext cx="576064" cy="3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msi1\Desktop\ЗОЯ\ВЕСЬ СВЕТЛЯЧОК\непоседы\лето\июль 14 нпоседы\DSCN51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84034" y="2348880"/>
            <a:ext cx="4259966" cy="319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msi1\Desktop\ЗОЯ\ВЕСЬ СВЕТЛЯЧОК\непоседы\лето\июль 14 нпоседы\ава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988840"/>
            <a:ext cx="4572000" cy="462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msi1\Desktop\Active Lion Upload Clou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2987824" cy="186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msi1\Desktop\i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1772816"/>
            <a:ext cx="26575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msi1\Desktop\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63680" y="0"/>
            <a:ext cx="2880320" cy="160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619672" y="19888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Высоко стою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облака гляжу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11663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 за 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облаками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msi1\Desktop\фото опыты с водой\DSCN72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3240360" cy="357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0851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«Тонет – не тонет»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msi1\Desktop\фото опыты с водой\DSCN74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484784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355976" y="508518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Горячая вода превращается в пар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C:\Users\msi1\Desktop\фото опыты с водой\DSCN72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40161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msi1\Desktop\фото опыты с водой\DSCN72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Рисунок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548680"/>
            <a:ext cx="2366541" cy="116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51520" y="335699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не имеет запаха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20608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- бесцветная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:\Documents and Settings\Администратор\Рабочий стол\66\IMG_000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86675" y="260648"/>
            <a:ext cx="1457325" cy="25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3691" cy="6858000"/>
          </a:xfrm>
          <a:prstGeom prst="rect">
            <a:avLst/>
          </a:prstGeom>
          <a:noFill/>
        </p:spPr>
      </p:pic>
      <p:pic>
        <p:nvPicPr>
          <p:cNvPr id="10" name="Picture 2" descr="C:\Users\msi1\Desktop\фото опыты с водой\DSCN7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484784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47667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«Весёлые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пузырики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msi1\Desktop\фото опыты с водой\Фото-0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124744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отражает предметы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Users\msi1\Desktop\фото опыты с водой\DSCN72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134076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si1\Desktop\фото опыты с водой\DSCN27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211960" cy="412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4371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на холоде замерзает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C:\Users\msi1\Desktop\фото опыты с водой\DSCN12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60648"/>
            <a:ext cx="4211961" cy="619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4048" y="23488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снег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C:\Users\msi1\Desktop\фото опыты с водой\ПРОГУЛКА ОКТ 14  Г. 1-СНЕГ\DSCN68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04864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msi1\Desktop\фото опыты с водой\100_03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7" y="760152"/>
            <a:ext cx="2952328" cy="295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31640" y="90872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msi1\Desktop\фото опыты с водой\100_03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10649">
            <a:off x="481289" y="782303"/>
            <a:ext cx="3895279" cy="292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msi1\Desktop\фото опыты с водой\DSCN57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99695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32040" y="98072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msi1\Desktop\фото опыты с водой\100_03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052736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Вид проекта: исследовательско – творческий.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Продолжительность:  длительный (август – декабрь)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Участники проекта: дети 4 лет, родители, воспитатель, специалисты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Цель проекта: обобщить и расширить знания и представления детей о неживой природе – о воде.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Задачи проекта: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-создавать условия для формирования у детей познавательного интереса.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детей со свойствами воды (вкус, цвет, запах, текучесть);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уточнить значение воды для всего живого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Людмила\РАМКИ\5e8383c75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691" y="0"/>
            <a:ext cx="9153691" cy="6858000"/>
          </a:xfrm>
          <a:prstGeom prst="rect">
            <a:avLst/>
          </a:prstGeom>
          <a:noFill/>
        </p:spPr>
      </p:pic>
      <p:pic>
        <p:nvPicPr>
          <p:cNvPr id="7" name="Picture 2" descr="C:\Users\msi1\Desktop\фото опыты с водой\снег вода\DSCN74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16632"/>
            <a:ext cx="2886472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msi1\Desktop\фото опыты с водой\100_93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350100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msi1\Desktop\сказки илюстр\52445768_4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5085184"/>
            <a:ext cx="1882552" cy="132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msi1\Desktop\сказки илюстр\227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2780928"/>
            <a:ext cx="1835696" cy="179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msi1\Desktop\сказки илюстр\main_4x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152" y="476672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msi1\Desktop\сказки илюстр\63625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188640"/>
            <a:ext cx="14060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75856" y="249289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Вода в сказках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700808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комфортные условия для творческого настроя детей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желания самостоятельно исследовать воду, больше узнавать о воде, используя уже знакомые и новые способы, методы и приёмы.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творческого потенциала личности ребёнка, повышение познавательной активности.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проявляют бережное отношение к воде.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48680"/>
            <a:ext cx="835292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детей в мир экологических знаний о ценностях воды, по средствам исследовательской деятельности.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Гуляя летом, после дождя, дети стали рассматривать лужи и их заинтересовал вопрос, какая бывает вода. Что с ней происходит в природе. Мы решили путем экспериментирования разобраться в свойствах воды.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отправились в «Путешествие за капелькой»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 descr="C:\Users\msi1\Desktop\фото опыты с водой\DSCN49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072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msi1\Desktop\фото опыты с водой\DSCN50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47456" y="318559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«Встреча с морским царём»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C:\Users\msi1\Desktop\фото опыты с водой\DSCN49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0072" y="90872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«Рыбак и рыбки»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msi1\Desktop\фото опыты с водой\DSCN49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5" y="3537011"/>
            <a:ext cx="4427985" cy="332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465313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мелками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«Подводное царство»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msi1\Desktop\фото опыты с водой\DSCN5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204864"/>
            <a:ext cx="343913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msi1\Desktop\фото опыты с водой\DSCN48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1072476"/>
            <a:ext cx="5364088" cy="578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11760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msi1\Desktop\фото опыты с водой\DSCN28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0000" y="3501008"/>
            <a:ext cx="466400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msi1\Desktop\фото опыты с водой\снег вода\DSCN74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msi1\Desktop\фото опыты с водой\снег вода\DSCN7428.JPG"/>
          <p:cNvPicPr>
            <a:picLocks noChangeAspect="1" noChangeArrowheads="1"/>
          </p:cNvPicPr>
          <p:nvPr/>
        </p:nvPicPr>
        <p:blipFill>
          <a:blip r:embed="rId5" cstate="screen"/>
          <a:srcRect b="-7151"/>
          <a:stretch>
            <a:fillRect/>
          </a:stretch>
        </p:blipFill>
        <p:spPr bwMode="auto">
          <a:xfrm rot="657932">
            <a:off x="5640447" y="419965"/>
            <a:ext cx="27363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33265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нужна вода?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Поливать  цветочки?  Да!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Огурцы полить, петрушку?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устроить постирушку?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Вымыть пол? И много точек...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..........................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воды нельзя, дружочек!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C:\Users\msi1\Desktop\фото опыты с водой\100_61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12905">
            <a:off x="182834" y="397390"/>
            <a:ext cx="4347677" cy="343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msi1\Desktop\фото опыты с водой\DSCN72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3140968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11960" y="9807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310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PHOTO-PAINT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msi1</dc:creator>
  <cp:lastModifiedBy>msi1</cp:lastModifiedBy>
  <cp:revision>75</cp:revision>
  <dcterms:created xsi:type="dcterms:W3CDTF">2014-12-02T12:02:45Z</dcterms:created>
  <dcterms:modified xsi:type="dcterms:W3CDTF">2015-05-02T19:19:42Z</dcterms:modified>
</cp:coreProperties>
</file>