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k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020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старшая группа\последняя\DSCN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63260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mail: lyudmila.kryukova.61@mail.ru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3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39</cp:revision>
  <dcterms:created xsi:type="dcterms:W3CDTF">2013-11-10T12:22:38Z</dcterms:created>
  <dcterms:modified xsi:type="dcterms:W3CDTF">2013-11-16T16:19:35Z</dcterms:modified>
</cp:coreProperties>
</file>