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C77177-B6DF-4FB9-8824-C3AD7E00872A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6A8807F-B392-4DAF-90F6-A6EF051DEE6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efs47ydczxinb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86978"/>
            <a:ext cx="2806225" cy="3978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4139952" y="2204864"/>
            <a:ext cx="4680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КОНСТИТУЦИЯ –</a:t>
            </a:r>
          </a:p>
          <a:p>
            <a:pPr algn="ctr"/>
            <a:r>
              <a:rPr lang="ru-RU" sz="4000" b="1" dirty="0" smtClean="0"/>
              <a:t> ГЛАВНЫЙ ЗАКОН СТРАНЫ</a:t>
            </a:r>
            <a:endParaRPr lang="ru-RU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3455" y="188640"/>
            <a:ext cx="79689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МК ДОУ «Детский сад комбинированного вида «</a:t>
            </a:r>
            <a:r>
              <a:rPr lang="ru-RU" sz="1200" dirty="0" err="1" smtClean="0"/>
              <a:t>Дюймовочка</a:t>
            </a:r>
            <a:r>
              <a:rPr lang="ru-RU" sz="1200" dirty="0" smtClean="0"/>
              <a:t>» ГО Заречный 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5727896"/>
            <a:ext cx="48965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Слайд-фильм составлен для проведения познавательно-поискового занятия с детьми 6-7 лет  воспитателем: Крюковой Людмилой Николаевной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938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935270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18864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МОСКВА –  столица России, главный город  нашей  страны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550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5750" y="138655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ДОМ  ПРАВИТЕЛЬСТВА</a:t>
            </a:r>
            <a:endParaRPr lang="ru-RU" sz="2400" b="1" dirty="0"/>
          </a:p>
        </p:txBody>
      </p:sp>
      <p:pic>
        <p:nvPicPr>
          <p:cNvPr id="5123" name="Picture 3" descr="D:\заседание правительст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573016"/>
            <a:ext cx="5260843" cy="2959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2" name="Picture 2" descr="D:\дом правительст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8100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5741284" y="3789040"/>
            <a:ext cx="34198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Правительство РФ  делает все, чтобы жизнь наших людей становилась с каждым днем все лучше и лучше.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855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утин ВВ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71592" y="11663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ПРЕЗИДЕНТ РФ  </a:t>
            </a:r>
          </a:p>
          <a:p>
            <a:pPr algn="ctr"/>
            <a:r>
              <a:rPr lang="ru-RU" b="1" dirty="0" smtClean="0"/>
              <a:t>Владимир Владимирович Путин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26825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45457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75"/>
            <a:ext cx="5976664" cy="681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60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tmYuWpsTZ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323" y="3730753"/>
            <a:ext cx="4970677" cy="31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flag_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97306"/>
            <a:ext cx="4984281" cy="3303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5868144" y="126876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ФЛАГ РОССИИ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90409" y="6327688"/>
            <a:ext cx="4536504" cy="468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9511" y="4005064"/>
            <a:ext cx="42108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Белый цвет – мир</a:t>
            </a:r>
          </a:p>
          <a:p>
            <a:r>
              <a:rPr lang="ru-RU" sz="2400" b="1" dirty="0" smtClean="0"/>
              <a:t>Синий цвет – вера, постоянство</a:t>
            </a:r>
          </a:p>
          <a:p>
            <a:r>
              <a:rPr lang="ru-RU" sz="2400" b="1" dirty="0" smtClean="0"/>
              <a:t>Красный цвет – сила, энергия, кровь, пролитая за Отечество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3619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7956376" cy="5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78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god_ros_istorii_gim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47"/>
            <a:ext cx="9144000" cy="665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imn-Gimn_Rossi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61026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3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490</TotalTime>
  <Words>91</Words>
  <Application>Microsoft Office PowerPoint</Application>
  <PresentationFormat>Экран (4:3)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34</cp:revision>
  <dcterms:created xsi:type="dcterms:W3CDTF">2013-11-10T12:22:38Z</dcterms:created>
  <dcterms:modified xsi:type="dcterms:W3CDTF">2013-11-16T16:04:46Z</dcterms:modified>
</cp:coreProperties>
</file>