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62" r:id="rId3"/>
    <p:sldId id="263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олкова-Волченко" initials="В" lastIdx="0" clrIdx="0">
    <p:extLst>
      <p:ext uri="{19B8F6BF-5375-455C-9EA6-DF929625EA0E}">
        <p15:presenceInfo xmlns:p15="http://schemas.microsoft.com/office/powerpoint/2012/main" userId="Волкова-Волченко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B8A9"/>
    <a:srgbClr val="E4A794"/>
    <a:srgbClr val="EE5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/>
    <p:restoredTop sz="86410"/>
  </p:normalViewPr>
  <p:slideViewPr>
    <p:cSldViewPr snapToGrid="0">
      <p:cViewPr varScale="1">
        <p:scale>
          <a:sx n="64" d="100"/>
          <a:sy n="64" d="100"/>
        </p:scale>
        <p:origin x="18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48C1F-EB2A-4A04-B6B6-B5FF3D000648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F443D-1045-400A-915C-C56B61CF4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44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443D-1045-400A-915C-C56B61CF43B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838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8DF7-8B21-4B4E-82BE-847731C50AD2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C5C2-0B4D-4712-87FE-0B1DF3CC6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1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8DF7-8B21-4B4E-82BE-847731C50AD2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C5C2-0B4D-4712-87FE-0B1DF3CC6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82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8DF7-8B21-4B4E-82BE-847731C50AD2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C5C2-0B4D-4712-87FE-0B1DF3CC6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05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8DF7-8B21-4B4E-82BE-847731C50AD2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C5C2-0B4D-4712-87FE-0B1DF3CC6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328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8DF7-8B21-4B4E-82BE-847731C50AD2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C5C2-0B4D-4712-87FE-0B1DF3CC6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84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8DF7-8B21-4B4E-82BE-847731C50AD2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C5C2-0B4D-4712-87FE-0B1DF3CC6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20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8DF7-8B21-4B4E-82BE-847731C50AD2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C5C2-0B4D-4712-87FE-0B1DF3CC6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995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8DF7-8B21-4B4E-82BE-847731C50AD2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C5C2-0B4D-4712-87FE-0B1DF3CC6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2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8DF7-8B21-4B4E-82BE-847731C50AD2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C5C2-0B4D-4712-87FE-0B1DF3CC6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182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8DF7-8B21-4B4E-82BE-847731C50AD2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C5C2-0B4D-4712-87FE-0B1DF3CC6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57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8DF7-8B21-4B4E-82BE-847731C50AD2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C5C2-0B4D-4712-87FE-0B1DF3CC6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23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68DF7-8B21-4B4E-82BE-847731C50AD2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4C5C2-0B4D-4712-87FE-0B1DF3CC6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40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17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microsoft.com/office/2007/relationships/hdphoto" Target="../media/hdphoto2.wdp"/><Relationship Id="rId4" Type="http://schemas.openxmlformats.org/officeDocument/2006/relationships/image" Target="../media/image3.jpeg"/><Relationship Id="rId9" Type="http://schemas.openxmlformats.org/officeDocument/2006/relationships/image" Target="../media/image7.png"/><Relationship Id="rId1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5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«Снегурочка»</a:t>
            </a:r>
            <a:b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речи </a:t>
            </a:r>
            <a:b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младшей группе 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«Составление загадок»</a:t>
            </a:r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Волкова Ирина Александровна</a:t>
            </a:r>
            <a:endParaRPr lang="ru-RU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2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50" y="0"/>
            <a:ext cx="12192000" cy="6858000"/>
          </a:xfr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20" y="440283"/>
            <a:ext cx="1733266" cy="163254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55" y="2718415"/>
            <a:ext cx="1730696" cy="1317920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400255" y="2726879"/>
            <a:ext cx="17306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418" y="4026509"/>
            <a:ext cx="1749704" cy="36579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>
            <a:endCxn id="23" idx="3"/>
          </p:cNvCxnSpPr>
          <p:nvPr/>
        </p:nvCxnSpPr>
        <p:spPr>
          <a:xfrm>
            <a:off x="2133618" y="2708589"/>
            <a:ext cx="9504" cy="13362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51" y="2697466"/>
            <a:ext cx="48772" cy="136562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817" y="-101740"/>
            <a:ext cx="3234040" cy="271659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514" y="2500515"/>
            <a:ext cx="1800367" cy="175235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1730" y="2072832"/>
            <a:ext cx="3327068" cy="219501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514" y="4526507"/>
            <a:ext cx="2085833" cy="208583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16" b="100000" l="0" r="968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734" y="4316879"/>
            <a:ext cx="1741193" cy="24712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003" y="440283"/>
            <a:ext cx="1719221" cy="15911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20" y="4673700"/>
            <a:ext cx="1594766" cy="175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48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9" b="100000" l="1600" r="94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915" y="122245"/>
            <a:ext cx="5691117" cy="690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7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1</Words>
  <Application>Microsoft Office PowerPoint</Application>
  <PresentationFormat>Широкоэкранный</PresentationFormat>
  <Paragraphs>2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        МАДОУ Детский сад «Снегурочка» Дидактическая игра  по развитию речи  во второй младшей группе                         «Составление загадок» Воспитатель: Волкова Ирина Александровна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Зубарева-Хроменкова</dc:creator>
  <cp:lastModifiedBy>Волкова-Волченко</cp:lastModifiedBy>
  <cp:revision>44</cp:revision>
  <dcterms:created xsi:type="dcterms:W3CDTF">2015-04-14T07:15:13Z</dcterms:created>
  <dcterms:modified xsi:type="dcterms:W3CDTF">2015-05-02T18:14:05Z</dcterms:modified>
</cp:coreProperties>
</file>