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6"/>
  </p:notesMasterIdLst>
  <p:sldIdLst>
    <p:sldId id="256" r:id="rId2"/>
    <p:sldId id="259" r:id="rId3"/>
    <p:sldId id="260" r:id="rId4"/>
    <p:sldId id="263" r:id="rId5"/>
    <p:sldId id="266" r:id="rId6"/>
    <p:sldId id="261" r:id="rId7"/>
    <p:sldId id="264" r:id="rId8"/>
    <p:sldId id="265" r:id="rId9"/>
    <p:sldId id="262" r:id="rId10"/>
    <p:sldId id="269" r:id="rId11"/>
    <p:sldId id="270" r:id="rId12"/>
    <p:sldId id="267" r:id="rId13"/>
    <p:sldId id="268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683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8DEC8-A8EF-4318-9605-0DC15671A096}" type="datetimeFigureOut">
              <a:rPr lang="ru-RU" smtClean="0"/>
              <a:t>26.04.2012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7C9F6-91A7-419A-BF25-6FBA00F6060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6378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B28A-B67C-438D-B700-8893781E0A7C}" type="datetimeFigureOut">
              <a:rPr lang="ru-RU" smtClean="0"/>
              <a:t>26.04.2012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0F8027-6A79-4EA1-B6B7-B8B3259BF10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B28A-B67C-438D-B700-8893781E0A7C}" type="datetimeFigureOut">
              <a:rPr lang="ru-RU" smtClean="0"/>
              <a:t>26.04.2012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8027-6A79-4EA1-B6B7-B8B3259BF10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B28A-B67C-438D-B700-8893781E0A7C}" type="datetimeFigureOut">
              <a:rPr lang="ru-RU" smtClean="0"/>
              <a:t>26.04.2012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8027-6A79-4EA1-B6B7-B8B3259BF10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CCB28A-B67C-438D-B700-8893781E0A7C}" type="datetimeFigureOut">
              <a:rPr lang="ru-RU" smtClean="0"/>
              <a:t>26.04.2012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F0F8027-6A79-4EA1-B6B7-B8B3259BF10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B28A-B67C-438D-B700-8893781E0A7C}" type="datetimeFigureOut">
              <a:rPr lang="ru-RU" smtClean="0"/>
              <a:t>26.04.2012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8027-6A79-4EA1-B6B7-B8B3259BF10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B28A-B67C-438D-B700-8893781E0A7C}" type="datetimeFigureOut">
              <a:rPr lang="ru-RU" smtClean="0"/>
              <a:t>26.04.2012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8027-6A79-4EA1-B6B7-B8B3259BF10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8027-6A79-4EA1-B6B7-B8B3259BF10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B28A-B67C-438D-B700-8893781E0A7C}" type="datetimeFigureOut">
              <a:rPr lang="ru-RU" smtClean="0"/>
              <a:t>26.04.2012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B28A-B67C-438D-B700-8893781E0A7C}" type="datetimeFigureOut">
              <a:rPr lang="ru-RU" smtClean="0"/>
              <a:t>26.04.2012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8027-6A79-4EA1-B6B7-B8B3259BF10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B28A-B67C-438D-B700-8893781E0A7C}" type="datetimeFigureOut">
              <a:rPr lang="ru-RU" smtClean="0"/>
              <a:t>26.04.2012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8027-6A79-4EA1-B6B7-B8B3259BF10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CCB28A-B67C-438D-B700-8893781E0A7C}" type="datetimeFigureOut">
              <a:rPr lang="ru-RU" smtClean="0"/>
              <a:t>26.04.2012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F0F8027-6A79-4EA1-B6B7-B8B3259BF10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B28A-B67C-438D-B700-8893781E0A7C}" type="datetimeFigureOut">
              <a:rPr lang="ru-RU" smtClean="0"/>
              <a:t>26.04.2012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0F8027-6A79-4EA1-B6B7-B8B3259BF10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9CCB28A-B67C-438D-B700-8893781E0A7C}" type="datetimeFigureOut">
              <a:rPr lang="ru-RU" smtClean="0"/>
              <a:t>26.04.2012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F0F8027-6A79-4EA1-B6B7-B8B3259BF10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jasper2.narod.ru/portret/Karasaj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rsiv.kz/uploads/posts/1311765068_koblandy-batyr-na-polskom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tatarinkz2006.narod.ru/mycity/14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293096"/>
            <a:ext cx="83058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Урок познания мира</a:t>
            </a:r>
          </a:p>
          <a:p>
            <a:r>
              <a:rPr lang="ru-RU" sz="2800" b="1" dirty="0" smtClean="0">
                <a:solidFill>
                  <a:srgbClr val="FFC000"/>
                </a:solidFill>
              </a:rPr>
              <a:t>     (Универсальная карта)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8305800" cy="1981200"/>
          </a:xfrm>
        </p:spPr>
        <p:txBody>
          <a:bodyPr/>
          <a:lstStyle/>
          <a:p>
            <a:r>
              <a:rPr lang="ru-RU" sz="6600" b="1" dirty="0" smtClean="0"/>
              <a:t>Тема «Легендарный батыр </a:t>
            </a:r>
            <a:r>
              <a:rPr lang="ru-RU" sz="6600" b="1" dirty="0"/>
              <a:t>К</a:t>
            </a:r>
            <a:r>
              <a:rPr lang="ru-RU" sz="6600" b="1" dirty="0" smtClean="0"/>
              <a:t>арасай»</a:t>
            </a:r>
            <a:endParaRPr lang="ru-RU" sz="6600" b="1" dirty="0"/>
          </a:p>
        </p:txBody>
      </p:sp>
      <p:pic>
        <p:nvPicPr>
          <p:cNvPr id="4" name="Рисунок 3" descr="Картинка 6 из 1009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2211883" cy="2913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620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023" y="0"/>
            <a:ext cx="8851474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известно, казахи - кочевой народ. Чтобы прокормить несметные стада скота и тысячные табуны лошадей, им приходилось иногда надолго оставлять обжитые места. И вот, как-то казахи ушли на запад, к Азову. Возвращаются - на их земле обосновались калмыки. Ясно, что мирно не уйдут. Кликнул казахский хан клич: «Кто из батыров отважится первым войти в калмыцкую орду?» Пока все раздумывали, ринулся беркутом 17-летний Карасай на своем вороном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тулпаре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 врагу. Калмыки опешили, увидев мчащегося к ним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тулпара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без всадника. Разинув рты, они ожидали, что же будет.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Прилипнувший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 брюху быстроногого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тулпара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Карасай, подлетев к шатру со знаменем, выдернул его с древком и понесся дальше. Ахнув, калмыки погнались за ним. Завязалась битва. Немало калмыцких воинов нашли смерть от крепкого меча Карасая. Тут казахи с кличем «Карасай» кинулись на помощь. Казахи гнали врага до самых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Джунгарских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ворот и освободили свою землю. </a:t>
            </a:r>
          </a:p>
        </p:txBody>
      </p:sp>
    </p:spTree>
    <p:extLst>
      <p:ext uri="{BB962C8B-B14F-4D97-AF65-F5344CB8AC3E}">
        <p14:creationId xmlns:p14="http://schemas.microsoft.com/office/powerpoint/2010/main" val="31474282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Легендарный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батыр Карасай был известен не только в казахской степи, но и далеко за её пределами. Не раз приходил он на помощь киргизскому народу.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Джунгары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китайцы дрожали при упоминании его имени. Хан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Есим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присвоил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Карасаю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титул «Казахский Карасай батыр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Искрометный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акын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Суюнбай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учитель Жамбыла, сравнил батыра Карасая со «снежной лавиной, падающей на врага».</a:t>
            </a:r>
          </a:p>
        </p:txBody>
      </p:sp>
      <p:pic>
        <p:nvPicPr>
          <p:cNvPr id="3" name="Рисунок 2" descr="Картинка 121 из 3550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21088"/>
            <a:ext cx="2520875" cy="1992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Жанна\Desktop\карасай батыр\e63Yr62Q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89040"/>
            <a:ext cx="2808312" cy="21962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74848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345153"/>
              </p:ext>
            </p:extLst>
          </p:nvPr>
        </p:nvGraphicFramePr>
        <p:xfrm>
          <a:off x="457200" y="1524000"/>
          <a:ext cx="8229600" cy="385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Известное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Специальное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Новое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степи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батыр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провидец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легенда</a:t>
                      </a:r>
                      <a:endParaRPr lang="ru-RU" sz="1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Карасай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джут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реки Или, Каратал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тулпар</a:t>
                      </a:r>
                      <a:endParaRPr lang="ru-RU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калмыки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казахи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джунгары</a:t>
                      </a:r>
                      <a:r>
                        <a:rPr lang="ru-RU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жонгары</a:t>
                      </a:r>
                      <a:r>
                        <a:rPr lang="ru-RU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титул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кочевой народ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Хан </a:t>
                      </a:r>
                      <a:r>
                        <a:rPr lang="ru-RU" sz="1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Есим</a:t>
                      </a:r>
                      <a:endParaRPr lang="ru-RU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Суюнбай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акын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Алтынай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сородичи</a:t>
                      </a:r>
                      <a:endParaRPr lang="ru-RU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род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потомок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орда</a:t>
                      </a:r>
                      <a:endParaRPr lang="ru-RU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всадник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шапрашты</a:t>
                      </a:r>
                      <a:endParaRPr lang="ru-RU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битва</a:t>
                      </a:r>
                      <a:endParaRPr lang="ru-RU" sz="1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батыр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совпадений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620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Эссе «В чем проявлялась колоссальная сила батыра?»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Творческое задание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Жанна\Desktop\карасай батыр\12041888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837" y="692696"/>
            <a:ext cx="1512168" cy="186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13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atarinkz2006.narod.ru/mycity/14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5856"/>
            <a:ext cx="5112568" cy="40852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796136" y="692696"/>
            <a:ext cx="31318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июня 1999 года в Петропавловске на Театральной площади перед русским драматическим театром им. Погодина на заранее построенный постамент был воздвигнут памятник легендарным героям казахского народа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Карасай и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Агынтай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/>
              <a:t>батырам</a:t>
            </a:r>
            <a:r>
              <a:rPr lang="ru-RU" sz="2000" dirty="0"/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8531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Жанна\Desktop\карасай батыр\22636677_ast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4940709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39952" y="47667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	«Ны­неш­ний не­зави­симый Ка­захс­тан по­явил­ся не вдруг и не на пус­том мес­те; во имя его сво­боды мил­ли­оны лю­дей про­лива­ли кровь, от­да­вали жиз­ни, вы­нес­ли не­ис­числи­мые бе­ды и ли­шения.</a:t>
            </a:r>
          </a:p>
          <a:p>
            <a:r>
              <a:rPr lang="ru-RU" b="1" i="1" dirty="0">
                <a:solidFill>
                  <a:srgbClr val="FFFF00"/>
                </a:solidFill>
              </a:rPr>
              <a:t>	</a:t>
            </a:r>
            <a:r>
              <a:rPr lang="ru-RU" b="1" i="1" dirty="0" smtClean="0">
                <a:solidFill>
                  <a:srgbClr val="FFFF00"/>
                </a:solidFill>
              </a:rPr>
              <a:t> &lt;…&gt; каж­дый граж­да­нин на­шей стра­ны обя­зан всей ду­шой осоз­нать свою гран­ди­оз­ную ис­то­ричес­кую от­ветс­твен­ность в сох­ра­нении единс­тва на­шей зем­ли, на­шего на­рода, в сбе­реже­нии меж­на­ци­ональ­но­го ми­ра и сог­ла­сия».</a:t>
            </a:r>
          </a:p>
          <a:p>
            <a:endParaRPr lang="ru-RU" b="1" i="1" dirty="0">
              <a:solidFill>
                <a:srgbClr val="FFFF00"/>
              </a:solidFill>
            </a:endParaRPr>
          </a:p>
          <a:p>
            <a:r>
              <a:rPr lang="ru-RU" b="1" i="1" dirty="0" smtClean="0">
                <a:solidFill>
                  <a:srgbClr val="FFFF00"/>
                </a:solidFill>
              </a:rPr>
              <a:t>						              </a:t>
            </a:r>
            <a:r>
              <a:rPr lang="ru-RU" b="1" i="1" dirty="0" err="1" smtClean="0">
                <a:solidFill>
                  <a:srgbClr val="FFFF00"/>
                </a:solidFill>
              </a:rPr>
              <a:t>Н.А.Назарбаев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10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69127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Б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ыло это давно,</a:t>
            </a:r>
            <a:b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ru-RU" sz="40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А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память народа хранит</a:t>
            </a:r>
            <a:b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ru-RU" sz="40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Ты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сячи имен, тех кто </a:t>
            </a:r>
            <a:b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ru-RU" sz="40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Р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одину защитил.</a:t>
            </a:r>
          </a:p>
        </p:txBody>
      </p:sp>
      <p:pic>
        <p:nvPicPr>
          <p:cNvPr id="1026" name="Picture 2" descr="C:\Users\Жанна\Desktop\карасай батыр\trib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2492896"/>
            <a:ext cx="399511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8197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Жанна\Desktop\карасай батыр\kazakbatyrg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75097"/>
            <a:ext cx="3816424" cy="495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6990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 ключевых слов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615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Батыр</a:t>
            </a:r>
            <a:endParaRPr lang="ru-RU" sz="32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Карасай</a:t>
            </a:r>
            <a:endParaRPr lang="ru-RU" sz="32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битва </a:t>
            </a:r>
            <a:endParaRPr lang="ru-RU" sz="32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Тобол</a:t>
            </a:r>
            <a:endParaRPr lang="ru-RU" sz="32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i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Есим</a:t>
            </a:r>
            <a:r>
              <a:rPr lang="ru-RU" sz="32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Хан</a:t>
            </a:r>
            <a:endParaRPr lang="ru-RU" sz="32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i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Докир</a:t>
            </a:r>
            <a:endParaRPr lang="ru-RU" sz="32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i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Олых</a:t>
            </a:r>
            <a:endParaRPr lang="ru-RU" sz="32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Ключевые слова: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Жанна\Desktop\карасай батыр\i0007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24744"/>
            <a:ext cx="254478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20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01608" cy="237132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Перекрестный опрос по теме </a:t>
            </a:r>
            <a:r>
              <a:rPr lang="ru-RU" sz="5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«Легендарный </a:t>
            </a:r>
            <a:r>
              <a:rPr lang="ru-RU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батыр </a:t>
            </a:r>
            <a:r>
              <a:rPr lang="ru-RU" sz="5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Карасай»</a:t>
            </a:r>
            <a:endParaRPr lang="ru-RU" sz="54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Жанна\Desktop\карасай батыр\nomad-852666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80928"/>
            <a:ext cx="5112568" cy="340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07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5288046"/>
              </p:ext>
            </p:extLst>
          </p:nvPr>
        </p:nvGraphicFramePr>
        <p:xfrm>
          <a:off x="457200" y="1916832"/>
          <a:ext cx="8229600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25328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Известное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Специальное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Новое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Таблица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«Известное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Специальное. Новое.»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747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96944" cy="624786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легенд сложено народом о Карасай батыре. Карасай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Алтынай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улы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родился в 1598 году в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Жетысу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Карасай батыр -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потомок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простого рода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шапрашты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 поколения, богатырского телосложения, сильный, отважный, храбрый воин, Карасай уже в 17 лет был удостоен чести быть знаменосцем казахского войска.  Отец его Алтынай был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провидцем.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Говорят, однажды он предсказал голодную зиму, возможность джута. Однако хан не поверил ему. Юноша Карасай, по совету отца, угнал весь свой скот в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прибалхашские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степи, богатые тугайные низовья рек Или, Каратал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Зима действительно оказалась страшной.  Во время джута погиб почти весь имевшийся у людей скот. Карасай же весной пригнал свои многочисленные стада с приплодом и предстал перед обрадованным отцом. Хан «кусал локти», да делать нечего. Мудрый Алтынай сказал сыну: «Нельзя оставлять людей в беде. Садись-ка, сын мой, на своего коня и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проедь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три раза через стада овец, косяки лошадей и верблюдов. По правую сторону будет наше, по другую - хана, а среднюю часть отдай сородичам». Все произошло опять так, как сказал отец, и семья Алтыная не осталась в накладе...</a:t>
            </a:r>
          </a:p>
        </p:txBody>
      </p:sp>
    </p:spTree>
    <p:extLst>
      <p:ext uri="{BB962C8B-B14F-4D97-AF65-F5344CB8AC3E}">
        <p14:creationId xmlns:p14="http://schemas.microsoft.com/office/powerpoint/2010/main" val="25655116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362</TotalTime>
  <Words>124</Words>
  <Application>Microsoft Office PowerPoint</Application>
  <PresentationFormat>Экран (4:3)</PresentationFormat>
  <Paragraphs>68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Тема «Легендарный батыр Карасай»</vt:lpstr>
      <vt:lpstr>Презентация PowerPoint</vt:lpstr>
      <vt:lpstr>Презентация PowerPoint</vt:lpstr>
      <vt:lpstr>Презентация PowerPoint</vt:lpstr>
      <vt:lpstr>Поиск ключевых слов</vt:lpstr>
      <vt:lpstr>Ключевые слова:</vt:lpstr>
      <vt:lpstr>Перекрестный опрос по теме «Легендарный  батыр Карасай»</vt:lpstr>
      <vt:lpstr>Таблица  «Известное. Специальное. Новое.»</vt:lpstr>
      <vt:lpstr>Презентация PowerPoint</vt:lpstr>
      <vt:lpstr>Презентация PowerPoint</vt:lpstr>
      <vt:lpstr>Презентация PowerPoint</vt:lpstr>
      <vt:lpstr>Проверка совпадений</vt:lpstr>
      <vt:lpstr>Творческое задание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Жанна</dc:creator>
  <cp:lastModifiedBy>Жанна</cp:lastModifiedBy>
  <cp:revision>15</cp:revision>
  <dcterms:created xsi:type="dcterms:W3CDTF">2012-04-22T07:12:56Z</dcterms:created>
  <dcterms:modified xsi:type="dcterms:W3CDTF">2012-04-25T19:45:59Z</dcterms:modified>
</cp:coreProperties>
</file>