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4" r:id="rId5"/>
    <p:sldId id="265" r:id="rId6"/>
    <p:sldId id="266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957ED-2CBB-4A3F-959F-17715EF2B288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2A35-C84F-493B-85D1-AE16639AE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8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A2A35-C84F-493B-85D1-AE16639AEF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32"/>
            <a:ext cx="9144000" cy="685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604" y="3548"/>
            <a:ext cx="53946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Инструктор по 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физической культуре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DNS\Desktop\фоточки\NEW_Рисунок1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84" y="1124744"/>
            <a:ext cx="4076650" cy="54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7384"/>
            <a:ext cx="9151938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402" y="-865931"/>
            <a:ext cx="5399170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увлечения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6376" y="1012054"/>
            <a:ext cx="891365" cy="5600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DNS\Desktop\фоточки\NEW_Рисунок1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50" y="766816"/>
            <a:ext cx="4034244" cy="30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фоточки\NEW_Рисунок2.p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2" y="2852936"/>
            <a:ext cx="4497127" cy="33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фоточки\NEW_Рисунок3.p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41" y="4218573"/>
            <a:ext cx="3446735" cy="258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5362"/>
            <a:ext cx="9150350" cy="688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-25363"/>
            <a:ext cx="327185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Ходить в </a:t>
            </a:r>
          </a:p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походы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DNS\Desktop\фоточки\NEW_Рисунок4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2" y="1913629"/>
            <a:ext cx="3536746" cy="47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фоточки\NEW_Рисунок5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58" y="537919"/>
            <a:ext cx="4469723" cy="33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фоточки\NEW_Рисунок6.p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98" y="3570238"/>
            <a:ext cx="4176464" cy="31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7150" y="108743"/>
            <a:ext cx="61403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Мой самый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безумный поступок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592" y="5085184"/>
            <a:ext cx="41853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Полет на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дельтаплане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DNS\Desktop\фоточки\NEW_Рисунок1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780183" cy="35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фоточки\NEW_Рисунок2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40" y="1863069"/>
            <a:ext cx="4064827" cy="304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NS\Desktop\фоточки\NEW_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35" y="108743"/>
            <a:ext cx="28829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63"/>
            <a:ext cx="6316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Профессиональные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достижения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C:\Users\DNS\Desktop\фоточки\NEW_Рисунок1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4" y="2616816"/>
            <a:ext cx="2828736" cy="39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NS\Desktop\фоточки\NEW_Рисунок2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95" y="2132856"/>
            <a:ext cx="2898768" cy="4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NS\Desktop\фоточки\NEW_Рисунок3.p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05" y="906000"/>
            <a:ext cx="3074136" cy="421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NS\Desktop\фоточки\NEW_Рисунок6.p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01" y="2616816"/>
            <a:ext cx="2697625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DNS\Desktop\фоточки\NEW_Рисунок4.p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95" y="2964276"/>
            <a:ext cx="2752756" cy="37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0" y="15797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6740" y="-142240"/>
            <a:ext cx="491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Я такая  разная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DNS\Desktop\фоточки\NEW_Рисунок8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8615"/>
            <a:ext cx="4119054" cy="30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NS\Desktop\фоточки\NEW_Рисунок9.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98" y="2362483"/>
            <a:ext cx="3967879" cy="29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\Desktop\фоточки\NEW_Рисунок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75" y="831975"/>
            <a:ext cx="2613787" cy="34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NS\Desktop\фоточки\NEW_Рисунок10.p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3" y="4050867"/>
            <a:ext cx="3794925" cy="28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DNS\Desktop\фоточки\NEW_Рисунок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50" y="3325701"/>
            <a:ext cx="1925638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763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NS\Desktop\фитбол\P102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954">
            <a:off x="118901" y="2733369"/>
            <a:ext cx="4307942" cy="32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фитбол\P1020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600">
            <a:off x="4589315" y="915896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NS\Pictures\фото работа\фото-занятия,2013\P10404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0">
            <a:off x="4017122" y="3071121"/>
            <a:ext cx="4331621" cy="32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144243">
            <a:off x="10887" y="998036"/>
            <a:ext cx="571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детям нравится!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035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37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59</cp:revision>
  <dcterms:created xsi:type="dcterms:W3CDTF">2013-02-14T04:40:04Z</dcterms:created>
  <dcterms:modified xsi:type="dcterms:W3CDTF">2013-04-19T08:52:32Z</dcterms:modified>
</cp:coreProperties>
</file>