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72" r:id="rId7"/>
    <p:sldId id="265" r:id="rId8"/>
    <p:sldId id="270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BED6-62DD-4C21-B31D-D2472583A78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E27E-BEE4-4522-9BBD-9401D282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ГБОУ СОШ № 657 дошкольное отделение 1. Воспитатель Суздальцева Елена Леонидовна.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 магазин «продукты».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Автор:</a:t>
            </a:r>
            <a:r>
              <a:rPr lang="ru-RU" dirty="0"/>
              <a:t> Суздальцева Елена Леонидовна.</a:t>
            </a:r>
          </a:p>
          <a:p>
            <a:r>
              <a:rPr lang="ru-RU" b="1" dirty="0"/>
              <a:t>Название образовательного учреждения</a:t>
            </a:r>
            <a:r>
              <a:rPr lang="ru-RU" dirty="0"/>
              <a:t>: ГБОУ СОШ № 657 дошкольное отделение 1.</a:t>
            </a:r>
          </a:p>
          <a:p>
            <a:r>
              <a:rPr lang="ru-RU" b="1" dirty="0"/>
              <a:t>Название игры</a:t>
            </a:r>
            <a:r>
              <a:rPr lang="ru-RU" dirty="0"/>
              <a:t>: Магазин «Продукты».</a:t>
            </a:r>
          </a:p>
          <a:p>
            <a:r>
              <a:rPr lang="ru-RU" b="1" dirty="0"/>
              <a:t>Предмет:</a:t>
            </a:r>
            <a:r>
              <a:rPr lang="ru-RU" dirty="0"/>
              <a:t> Развитие речи.</a:t>
            </a:r>
          </a:p>
          <a:p>
            <a:r>
              <a:rPr lang="ru-RU" b="1" dirty="0"/>
              <a:t>Номинация:</a:t>
            </a:r>
            <a:r>
              <a:rPr lang="ru-RU" dirty="0"/>
              <a:t> Дидактические игры.</a:t>
            </a:r>
          </a:p>
          <a:p>
            <a:r>
              <a:rPr lang="ru-RU" b="1" dirty="0"/>
              <a:t>Возрастная группа</a:t>
            </a:r>
            <a:r>
              <a:rPr lang="ru-RU" dirty="0"/>
              <a:t>: старшая, подготовительная группы детского сада (5-6 лет).</a:t>
            </a:r>
          </a:p>
          <a:p>
            <a:r>
              <a:rPr lang="ru-RU" b="1" dirty="0"/>
              <a:t>Цель</a:t>
            </a:r>
            <a:r>
              <a:rPr lang="ru-RU" dirty="0"/>
              <a:t>: Развивать умение детей точно описывать внешний вид (форму, цвет, вкус) продукта, место произрастания, если это фрукт или овощ. </a:t>
            </a:r>
          </a:p>
          <a:p>
            <a:r>
              <a:rPr lang="ru-RU" b="1" dirty="0"/>
              <a:t>Оборудование</a:t>
            </a:r>
            <a:r>
              <a:rPr lang="ru-RU" dirty="0"/>
              <a:t>: Муляжи продуктов, овощей, фруктов.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 «магазин».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/>
              <a:t>Предварительная работа с детьми</a:t>
            </a:r>
            <a:r>
              <a:rPr lang="ru-RU" sz="3600" dirty="0"/>
              <a:t>: </a:t>
            </a:r>
            <a:endParaRPr lang="ru-RU" sz="3600" dirty="0" smtClean="0"/>
          </a:p>
          <a:p>
            <a:endParaRPr lang="ru-RU" dirty="0"/>
          </a:p>
          <a:p>
            <a:r>
              <a:rPr lang="ru-RU" dirty="0" smtClean="0"/>
              <a:t>Сделать </a:t>
            </a:r>
            <a:r>
              <a:rPr lang="ru-RU" dirty="0"/>
              <a:t>с детьми конфеты для магазина. Для этого мы заворачиваем в фантики от конфет пластилин. Если фантик большой, например, от шоколадного батончика,  лучше вставить в фантик картон, что - бы конфета не была тяжелой.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выбирают продавца. Покупатель подходит к столу - прилавку, на котором разложены муляжи продуктов, фруктов и овощей.  Не называя, он описывает продукт, который хочет купить. Например: Я хочу купить бананы. Они растут в Африке, вытянутой формы, желтого цвета. Их очень любят обезьяны.</a:t>
            </a:r>
          </a:p>
          <a:p>
            <a:r>
              <a:rPr lang="ru-RU" b="1" dirty="0"/>
              <a:t>Правила игры</a:t>
            </a:r>
            <a:r>
              <a:rPr lang="ru-RU" dirty="0"/>
              <a:t>: Ребенок должен описать продукт так, чтобы продавец понял, что именно у него хотят купить. Продавец продает товар только тому, кто правильно выполнил задание.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товара, в нашем магазине.</a:t>
            </a:r>
            <a:endParaRPr lang="ru-RU" dirty="0"/>
          </a:p>
        </p:txBody>
      </p:sp>
      <p:pic>
        <p:nvPicPr>
          <p:cNvPr id="7170" name="Picture 2" descr="C:\Users\MASTER\Desktop\Новая папка\предварительная работа к д.и. магазин\д. и. магазин фото\SAM_4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у и где этот фрукт?</a:t>
            </a:r>
            <a:endParaRPr lang="ru-RU" dirty="0"/>
          </a:p>
        </p:txBody>
      </p:sp>
      <p:pic>
        <p:nvPicPr>
          <p:cNvPr id="8194" name="Picture 2" descr="C:\Users\MASTER\Desktop\Новая папка\предварительная работа к д.и. магазин\д. и. магазин фото\SAM_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вареники трудно, но возможно.</a:t>
            </a:r>
            <a:endParaRPr lang="ru-RU" dirty="0"/>
          </a:p>
        </p:txBody>
      </p:sp>
      <p:pic>
        <p:nvPicPr>
          <p:cNvPr id="5122" name="Picture 2" descr="C:\Users\MASTER\Desktop\Новая папка\предварительная работа к д.и. магазин\д. и. магазин фото\SAM_4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Помочь сложить покупку, тоже входит в обязанности продавца.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STER\Desktop\Новая папка\предварительная работа к д.и. магазин\д. и. магазин фото\SAM_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Методические рекомендации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этому,  же принципу можно провести игру Магазин «Промтовары». Игра может быть рекомендована и для детей более младших групп, в упрощенном варианте.  Например:  Магазин «Ягоды и фрукты». Подбор муляжа осуществляется в соответствии с программными задачами.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323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ГБОУ СОШ № 657 дошкольное отделение 1. Воспитатель Суздальцева Елена Леонидовна.</vt:lpstr>
      <vt:lpstr>Пояснительная записка.</vt:lpstr>
      <vt:lpstr>Дидактическая игра «магазин».</vt:lpstr>
      <vt:lpstr>Ход игры.</vt:lpstr>
      <vt:lpstr>Сколько товара, в нашем магазине.</vt:lpstr>
      <vt:lpstr>Ну и где этот фрукт?</vt:lpstr>
      <vt:lpstr>Описать вареники трудно, но возможно.</vt:lpstr>
      <vt:lpstr>Помочь сложить покупку, тоже входит в обязанности продавца.</vt:lpstr>
      <vt:lpstr>Методические рекомендации: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657 дошкольное отделение 1. Воспитатель Суздальцева Елена Леонидовна.</dc:title>
  <dc:creator>MASTER</dc:creator>
  <cp:lastModifiedBy>Master</cp:lastModifiedBy>
  <cp:revision>6</cp:revision>
  <dcterms:created xsi:type="dcterms:W3CDTF">2014-10-12T06:34:43Z</dcterms:created>
  <dcterms:modified xsi:type="dcterms:W3CDTF">2015-02-27T18:23:48Z</dcterms:modified>
</cp:coreProperties>
</file>