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9" r:id="rId4"/>
    <p:sldId id="260" r:id="rId5"/>
    <p:sldId id="257" r:id="rId6"/>
    <p:sldId id="258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300177-0A15-4517-8A42-7F168A73DF0E}" type="datetimeFigureOut">
              <a:rPr lang="ru-RU"/>
              <a:pPr>
                <a:defRPr/>
              </a:pPr>
              <a:t>01.12.2013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EBB7C4-EFE5-4506-8982-D622639C2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A431-86DF-4D0F-AF48-2DCA3C5E2D46}" type="datetimeFigureOut">
              <a:rPr lang="ru-RU"/>
              <a:pPr>
                <a:defRPr/>
              </a:pPr>
              <a:t>01.12.2013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2BA27-C154-408F-9F49-BF4E945A6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B694A-26C2-4F29-84D4-EEF3C86B5257}" type="datetimeFigureOut">
              <a:rPr lang="ru-RU"/>
              <a:pPr>
                <a:defRPr/>
              </a:pPr>
              <a:t>01.12.2013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A6134-150E-4E2D-A36B-B2397BDFF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937AB-01B4-4AA2-8EB5-83406C587074}" type="datetimeFigureOut">
              <a:rPr lang="ru-RU"/>
              <a:pPr>
                <a:defRPr/>
              </a:pPr>
              <a:t>01.12.2013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90AA1-1AD4-4A58-BD92-C20EFB22D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838BB6-62B6-4389-BC9C-20298BF62067}" type="datetimeFigureOut">
              <a:rPr lang="ru-RU"/>
              <a:pPr>
                <a:defRPr/>
              </a:pPr>
              <a:t>01.12.2013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3EB8198-3023-490A-82AA-8AFADC8F93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6C121-2DF7-4914-AC13-1EEA3C5782AD}" type="datetimeFigureOut">
              <a:rPr lang="ru-RU"/>
              <a:pPr>
                <a:defRPr/>
              </a:pPr>
              <a:t>01.12.2013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F9E42-F3FB-4354-A59C-CB6BA65BB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47E575-54B1-4EB9-9200-867D13CA8C97}" type="datetimeFigureOut">
              <a:rPr lang="ru-RU"/>
              <a:pPr>
                <a:defRPr/>
              </a:pPr>
              <a:t>01.12.2013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C923C6-FF67-4300-BD31-65C1F9E0D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2C5E4-FC35-4132-AC5F-78CC7848EC29}" type="datetimeFigureOut">
              <a:rPr lang="ru-RU"/>
              <a:pPr>
                <a:defRPr/>
              </a:pPr>
              <a:t>01.12.2013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F3613-2BFE-4530-8501-A9D750154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3BEE8A-D112-49B7-89E1-C9D1211D3D21}" type="datetimeFigureOut">
              <a:rPr lang="ru-RU"/>
              <a:pPr>
                <a:defRPr/>
              </a:pPr>
              <a:t>01.12.2013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65D4D4-6A06-435B-B497-75B9E3398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A2BD77-682A-48BC-8108-2298184B9410}" type="datetimeFigureOut">
              <a:rPr lang="ru-RU"/>
              <a:pPr>
                <a:defRPr/>
              </a:pPr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59665B-0DC5-4581-8FED-ED2DA3328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C980FA-3B78-40BB-9171-889DBC6906AD}" type="datetimeFigureOut">
              <a:rPr lang="ru-RU"/>
              <a:pPr>
                <a:defRPr/>
              </a:pPr>
              <a:t>01.12.2013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365702-86A4-49A5-857C-92D8E3D488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C56CDA2-AE7F-4E3B-A838-BDE780C1115D}" type="datetimeFigureOut">
              <a:rPr lang="ru-RU"/>
              <a:pPr>
                <a:defRPr/>
              </a:pPr>
              <a:t>01.12.2013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4372A84-2871-4103-972F-95AFA93E3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797" r:id="rId2"/>
    <p:sldLayoutId id="2147483803" r:id="rId3"/>
    <p:sldLayoutId id="2147483798" r:id="rId4"/>
    <p:sldLayoutId id="2147483804" r:id="rId5"/>
    <p:sldLayoutId id="2147483799" r:id="rId6"/>
    <p:sldLayoutId id="2147483805" r:id="rId7"/>
    <p:sldLayoutId id="2147483806" r:id="rId8"/>
    <p:sldLayoutId id="2147483807" r:id="rId9"/>
    <p:sldLayoutId id="2147483800" r:id="rId10"/>
    <p:sldLayoutId id="214748380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prezi.com/prpp2vfrtu5q/edit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8" descr="открытка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1067" r="38976"/>
          <a:stretch>
            <a:fillRect/>
          </a:stretch>
        </p:blipFill>
        <p:spPr bwMode="auto">
          <a:xfrm>
            <a:off x="3276600" y="1989138"/>
            <a:ext cx="5580063" cy="456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3" descr="flying_envelope_2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19875" y="0"/>
            <a:ext cx="25241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http://favim.com/orig/201105/28/england-london-old-post-card-travel-Favim.com-583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88640"/>
            <a:ext cx="3333750" cy="2628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118738" flipH="1">
            <a:off x="3898900" y="3381375"/>
            <a:ext cx="4586288" cy="2201863"/>
          </a:xfrm>
        </p:spPr>
        <p:txBody>
          <a:bodyPr/>
          <a:lstStyle/>
          <a:p>
            <a:pPr>
              <a:defRPr/>
            </a:pPr>
            <a:r>
              <a:rPr lang="en-US" sz="2000" dirty="0" smtClean="0">
                <a:latin typeface="Segoe Print" pitchFamily="2" charset="0"/>
              </a:rPr>
              <a:t>Dear pen friends,</a:t>
            </a:r>
          </a:p>
          <a:p>
            <a:pPr>
              <a:defRPr/>
            </a:pPr>
            <a:r>
              <a:rPr lang="en-US" sz="2000" dirty="0" smtClean="0">
                <a:latin typeface="Segoe Print" pitchFamily="2" charset="0"/>
              </a:rPr>
              <a:t>I would like to see you!</a:t>
            </a:r>
          </a:p>
          <a:p>
            <a:pPr>
              <a:defRPr/>
            </a:pPr>
            <a:r>
              <a:rPr lang="en-US" sz="2000" dirty="0" smtClean="0">
                <a:latin typeface="Segoe Print" pitchFamily="2" charset="0"/>
              </a:rPr>
              <a:t>Would you like to </a:t>
            </a:r>
            <a:r>
              <a:rPr lang="en-US" sz="2000" smtClean="0">
                <a:latin typeface="Segoe Print" pitchFamily="2" charset="0"/>
              </a:rPr>
              <a:t>visit Britain?</a:t>
            </a:r>
            <a:endParaRPr lang="en-US" sz="2000" dirty="0" smtClean="0">
              <a:latin typeface="Segoe Print" pitchFamily="2" charset="0"/>
            </a:endParaRPr>
          </a:p>
          <a:p>
            <a:pPr>
              <a:defRPr/>
            </a:pPr>
            <a:r>
              <a:rPr lang="en-US" sz="2000" dirty="0" smtClean="0">
                <a:latin typeface="Segoe Print" pitchFamily="2" charset="0"/>
              </a:rPr>
              <a:t>Please come and see me.</a:t>
            </a:r>
          </a:p>
          <a:p>
            <a:pPr algn="r">
              <a:defRPr/>
            </a:pPr>
            <a:r>
              <a:rPr lang="en-US" sz="2000" dirty="0" smtClean="0">
                <a:latin typeface="Segoe Print" pitchFamily="2" charset="0"/>
              </a:rPr>
              <a:t>Best wishes, </a:t>
            </a:r>
          </a:p>
          <a:p>
            <a:pPr algn="r">
              <a:defRPr/>
            </a:pPr>
            <a:r>
              <a:rPr lang="en-US" sz="2000" dirty="0" smtClean="0">
                <a:latin typeface="Segoe Print" pitchFamily="2" charset="0"/>
              </a:rPr>
              <a:t>Hobbit</a:t>
            </a:r>
            <a:endParaRPr lang="ru-RU" sz="2000" dirty="0">
              <a:latin typeface="Segoe Print" pitchFamily="2" charset="0"/>
            </a:endParaRPr>
          </a:p>
        </p:txBody>
      </p:sp>
      <p:pic>
        <p:nvPicPr>
          <p:cNvPr id="8198" name="Picture 8" descr="http://1001fact.info/wp-content/uploads/2012/03/pennyblac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516068">
            <a:off x="7246938" y="2201863"/>
            <a:ext cx="1008062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 cstate="print"/>
          <a:srcRect l="9387" t="21138" r="497" b="28659"/>
          <a:stretch>
            <a:fillRect/>
          </a:stretch>
        </p:blipFill>
        <p:spPr bwMode="auto">
          <a:xfrm>
            <a:off x="179388" y="4005263"/>
            <a:ext cx="3275012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1844675"/>
            <a:ext cx="7912100" cy="9239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5400" b="1" i="1" dirty="0" smtClean="0">
                <a:solidFill>
                  <a:srgbClr val="002060"/>
                </a:solidFill>
                <a:latin typeface="Bookman Old Style" pitchFamily="18" charset="0"/>
              </a:rPr>
              <a:t>“Seasons </a:t>
            </a:r>
            <a:br>
              <a:rPr lang="en-US" sz="5400" b="1" i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en-US" sz="5400" b="1" i="1" dirty="0" smtClean="0">
                <a:solidFill>
                  <a:srgbClr val="002060"/>
                </a:solidFill>
                <a:latin typeface="Bookman Old Style" pitchFamily="18" charset="0"/>
              </a:rPr>
              <a:t>and </a:t>
            </a:r>
            <a:br>
              <a:rPr lang="en-US" sz="5400" b="1" i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en-US" sz="5400" b="1" i="1" dirty="0" smtClean="0">
                <a:solidFill>
                  <a:srgbClr val="002060"/>
                </a:solidFill>
                <a:latin typeface="Bookman Old Style" pitchFamily="18" charset="0"/>
              </a:rPr>
              <a:t>weather”</a:t>
            </a:r>
            <a:endParaRPr lang="ru-RU" sz="5400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8201" name="Picture 9" descr="http://www.richtime.ru/upload/file/%D1%82%D0%B8%D0%BF%D1%8B-%D0%BF%D0%BE%D0%B3%D0%BE%D0%B4%D1%8B-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BFE"/>
              </a:clrFrom>
              <a:clrTo>
                <a:srgbClr val="F6FB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513" y="2420938"/>
            <a:ext cx="561657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75463" y="115888"/>
            <a:ext cx="1963737" cy="5472112"/>
          </a:xfrm>
        </p:spPr>
        <p:txBody>
          <a:bodyPr/>
          <a:lstStyle/>
          <a:p>
            <a:pPr algn="ctr">
              <a:defRPr/>
            </a:pPr>
            <a:r>
              <a:rPr lang="en-US" sz="6000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[t]</a:t>
            </a:r>
          </a:p>
          <a:p>
            <a:pPr algn="ctr">
              <a:defRPr/>
            </a:pPr>
            <a:r>
              <a:rPr lang="en-US" sz="6000" dirty="0" smtClean="0">
                <a:solidFill>
                  <a:srgbClr val="FF0000"/>
                </a:solidFill>
                <a:latin typeface="Bookman Old Style" pitchFamily="18" charset="0"/>
              </a:rPr>
              <a:t>[w]</a:t>
            </a:r>
          </a:p>
          <a:p>
            <a:pPr algn="ctr">
              <a:defRPr/>
            </a:pPr>
            <a:r>
              <a:rPr lang="en-US" sz="6000" dirty="0" smtClean="0">
                <a:solidFill>
                  <a:srgbClr val="FFC000"/>
                </a:solidFill>
                <a:latin typeface="Bookman Old Style" pitchFamily="18" charset="0"/>
              </a:rPr>
              <a:t>[d]</a:t>
            </a:r>
          </a:p>
          <a:p>
            <a:pPr algn="ctr">
              <a:defRPr/>
            </a:pPr>
            <a:r>
              <a:rPr lang="en-US" sz="6000" dirty="0" smtClean="0">
                <a:solidFill>
                  <a:srgbClr val="00B050"/>
                </a:solidFill>
                <a:latin typeface="Bookman Old Style" pitchFamily="18" charset="0"/>
              </a:rPr>
              <a:t>[k]</a:t>
            </a:r>
          </a:p>
          <a:p>
            <a:pPr algn="ctr">
              <a:defRPr/>
            </a:pPr>
            <a:r>
              <a:rPr lang="en-US" sz="6000" dirty="0" smtClean="0">
                <a:solidFill>
                  <a:srgbClr val="00B0F0"/>
                </a:solidFill>
                <a:latin typeface="Bookman Old Style" pitchFamily="18" charset="0"/>
              </a:rPr>
              <a:t>[f]</a:t>
            </a:r>
            <a:endParaRPr lang="ru-RU" sz="6000" dirty="0" smtClean="0">
              <a:solidFill>
                <a:srgbClr val="00B0F0"/>
              </a:solidFill>
              <a:latin typeface="Bookman Old Style" pitchFamily="18" charset="0"/>
            </a:endParaRPr>
          </a:p>
          <a:p>
            <a:pPr algn="ctr">
              <a:defRPr/>
            </a:pPr>
            <a:r>
              <a:rPr lang="en-US" sz="6000" dirty="0" smtClean="0">
                <a:solidFill>
                  <a:srgbClr val="FFFF00"/>
                </a:solidFill>
                <a:latin typeface="Bookman Old Style" pitchFamily="18" charset="0"/>
              </a:rPr>
              <a:t>[n]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10243" name="Picture 2" descr="G:\открытый урок\Безымянный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049" t="1141" r="14049" b="1141"/>
          <a:stretch>
            <a:fillRect/>
          </a:stretch>
        </p:blipFill>
        <p:spPr bwMode="auto">
          <a:xfrm>
            <a:off x="539750" y="476250"/>
            <a:ext cx="6480175" cy="564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9629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Guess what the weather is like in these pictures: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423" r="3587" b="32614"/>
          <a:stretch>
            <a:fillRect/>
          </a:stretch>
        </p:blipFill>
        <p:spPr bwMode="auto">
          <a:xfrm>
            <a:off x="1979613" y="1665288"/>
            <a:ext cx="6121400" cy="519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cl_udy</a:t>
            </a:r>
            <a:r>
              <a:rPr lang="en-US" sz="5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frost_ , </a:t>
            </a:r>
            <a:r>
              <a:rPr lang="en-US" sz="5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f_ggy</a:t>
            </a:r>
            <a:r>
              <a:rPr lang="en-US" sz="5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en-US" sz="5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w_ndy</a:t>
            </a:r>
            <a:r>
              <a:rPr lang="en-US" sz="5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en-US" sz="5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w_t</a:t>
            </a:r>
            <a:r>
              <a:rPr lang="en-US" sz="5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en-US" sz="5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br_ght</a:t>
            </a:r>
            <a:r>
              <a:rPr lang="en-US" sz="5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r_ _ </a:t>
            </a:r>
            <a:r>
              <a:rPr lang="en-US" sz="5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ny</a:t>
            </a:r>
            <a:r>
              <a:rPr lang="en-US" sz="5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en-US" sz="5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co_d</a:t>
            </a:r>
            <a:r>
              <a:rPr lang="en-US" sz="5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en-US" sz="5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s_nny</a:t>
            </a:r>
            <a:endParaRPr lang="ru-RU" sz="54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403350" y="333375"/>
            <a:ext cx="68405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i="1" u="sng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cs typeface="Arial" pitchFamily="34" charset="0"/>
              </a:rPr>
              <a:t>Fill in the missing words:</a:t>
            </a:r>
            <a:endParaRPr lang="ru-RU" sz="3600" b="1" i="1" u="sng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Read the text and say if the following sentences are true (T) or false (F)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539750" y="1773238"/>
            <a:ext cx="6480175" cy="4475162"/>
          </a:xfrm>
        </p:spPr>
        <p:txBody>
          <a:bodyPr/>
          <a:lstStyle/>
          <a:p>
            <a:pPr marL="59690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Winter begins in January.</a:t>
            </a:r>
          </a:p>
          <a:p>
            <a:pPr marL="59690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Children can swim and ride a bike in summer.</a:t>
            </a:r>
          </a:p>
          <a:p>
            <a:pPr marL="59690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Spring is frosty and snowy.</a:t>
            </a:r>
          </a:p>
          <a:p>
            <a:pPr marL="59690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Summer is warm, sunny and bright.</a:t>
            </a:r>
          </a:p>
          <a:p>
            <a:pPr marL="59690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Autumn begins in September.</a:t>
            </a:r>
          </a:p>
          <a:p>
            <a:pPr marL="59690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Children can ski, skate and toboggan in autumn. 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7019925" y="1700213"/>
            <a:ext cx="1944688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</a:p>
          <a:p>
            <a:pPr algn="ctr"/>
            <a:r>
              <a:rPr lang="en-US" sz="4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</a:p>
          <a:p>
            <a:pPr algn="ctr"/>
            <a:endParaRPr lang="en-US" sz="14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</a:p>
          <a:p>
            <a:pPr algn="ctr"/>
            <a:r>
              <a:rPr lang="en-US" sz="4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</a:p>
          <a:p>
            <a:pPr algn="ctr"/>
            <a:endParaRPr lang="en-US" sz="24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</a:p>
          <a:p>
            <a:pPr algn="ctr"/>
            <a:r>
              <a:rPr lang="en-US" sz="4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endParaRPr lang="ru-RU" sz="44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323850" y="2205038"/>
            <a:ext cx="5688013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3600">
                <a:latin typeface="Times New Roman" pitchFamily="18" charset="0"/>
                <a:cs typeface="Times New Roman" pitchFamily="18" charset="0"/>
              </a:rPr>
              <a:t>3 – 6 mistakes – Try again!</a:t>
            </a: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3600">
                <a:latin typeface="Times New Roman" pitchFamily="18" charset="0"/>
                <a:cs typeface="Times New Roman" pitchFamily="18" charset="0"/>
              </a:rPr>
              <a:t>1 – 2 mistakes – Good.</a:t>
            </a: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3600">
                <a:latin typeface="Times New Roman" pitchFamily="18" charset="0"/>
                <a:cs typeface="Times New Roman" pitchFamily="18" charset="0"/>
              </a:rPr>
              <a:t>0 mistakes – Excellent!</a:t>
            </a: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</a:pPr>
            <a:endParaRPr lang="ru-RU" sz="3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svetofor_Deni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1916113"/>
            <a:ext cx="2606675" cy="270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229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Use the following questions to make your text: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Содержимое 5"/>
          <p:cNvSpPr>
            <a:spLocks noGrp="1"/>
          </p:cNvSpPr>
          <p:nvPr>
            <p:ph idx="1"/>
          </p:nvPr>
        </p:nvSpPr>
        <p:spPr>
          <a:xfrm>
            <a:off x="1435100" y="1916113"/>
            <a:ext cx="7499350" cy="4332287"/>
          </a:xfrm>
        </p:spPr>
        <p:txBody>
          <a:bodyPr/>
          <a:lstStyle/>
          <a:p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What season is in the picture?</a:t>
            </a:r>
          </a:p>
          <a:p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What is the weather like in this season?</a:t>
            </a:r>
          </a:p>
          <a:p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What can children do in this season?</a:t>
            </a: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87450" y="188913"/>
          <a:ext cx="7499352" cy="541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838"/>
                <a:gridCol w="1874838"/>
                <a:gridCol w="1874838"/>
                <a:gridCol w="187483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Season</a:t>
                      </a:r>
                    </a:p>
                    <a:p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Weather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Winter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Summer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Autumn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endParaRPr lang="en-US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London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Kuznetsk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417" name="Прямоугольник 4">
            <a:hlinkClick r:id="rId2"/>
          </p:cNvPr>
          <p:cNvSpPr>
            <a:spLocks noChangeArrowheads="1"/>
          </p:cNvSpPr>
          <p:nvPr/>
        </p:nvSpPr>
        <p:spPr bwMode="auto">
          <a:xfrm>
            <a:off x="1042988" y="6092825"/>
            <a:ext cx="38782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http://</a:t>
            </a:r>
            <a:r>
              <a:rPr lang="ru-RU">
                <a:hlinkClick r:id="rId2"/>
              </a:rPr>
              <a:t>prezi.com/prpp2vfrtu5q/edit</a:t>
            </a:r>
            <a:r>
              <a:rPr lang="ru-RU"/>
              <a:t>/#3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9" descr="http://statica2.protourism.com.ua/foto/original/2005/11/16/ebadbf817cf57872029e873be565abe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9538" y="836613"/>
            <a:ext cx="889635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http://igra-mirspb.ru/data/moduleImages/Catalog/25/f87d5d69c58d0a25057285979ddbf17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CFD"/>
              </a:clrFrom>
              <a:clrTo>
                <a:srgbClr val="FFFCFD">
                  <a:alpha val="0"/>
                </a:srgbClr>
              </a:clrTo>
            </a:clrChange>
          </a:blip>
          <a:srcRect l="21371" t="14970" r="17188" b="32635"/>
          <a:stretch>
            <a:fillRect/>
          </a:stretch>
        </p:blipFill>
        <p:spPr bwMode="auto">
          <a:xfrm>
            <a:off x="5292725" y="1341438"/>
            <a:ext cx="358775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http://www.escapegroup.eu/index_files/united_kingdom_flag_with_flagpole_256.png"/>
          <p:cNvPicPr>
            <a:picLocks noChangeAspect="1" noChangeArrowheads="1"/>
          </p:cNvPicPr>
          <p:nvPr/>
        </p:nvPicPr>
        <p:blipFill>
          <a:blip r:embed="rId4" cstate="print"/>
          <a:srcRect l="32484" t="3937" r="29126"/>
          <a:stretch>
            <a:fillRect/>
          </a:stretch>
        </p:blipFill>
        <p:spPr bwMode="auto">
          <a:xfrm>
            <a:off x="4356100" y="1196975"/>
            <a:ext cx="2921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203</TotalTime>
  <Words>220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20" baseType="lpstr">
      <vt:lpstr>Arial</vt:lpstr>
      <vt:lpstr>Corbel</vt:lpstr>
      <vt:lpstr>Wingdings 2</vt:lpstr>
      <vt:lpstr>Verdana</vt:lpstr>
      <vt:lpstr>Calibri</vt:lpstr>
      <vt:lpstr>Gill Sans MT</vt:lpstr>
      <vt:lpstr>Segoe Print</vt:lpstr>
      <vt:lpstr>Bookman Old Style</vt:lpstr>
      <vt:lpstr>Comic Sans MS</vt:lpstr>
      <vt:lpstr>Times New Roman</vt:lpstr>
      <vt:lpstr>Солнцестояние</vt:lpstr>
      <vt:lpstr>Слайд 1</vt:lpstr>
      <vt:lpstr>“Seasons  and  weather”</vt:lpstr>
      <vt:lpstr>Слайд 3</vt:lpstr>
      <vt:lpstr>Guess what the weather is like in these pictures:</vt:lpstr>
      <vt:lpstr>Слайд 5</vt:lpstr>
      <vt:lpstr>Read the text and say if the following sentences are true (T) or false (F)</vt:lpstr>
      <vt:lpstr>Use the following questions to make your text:</vt:lpstr>
      <vt:lpstr>Слайд 8</vt:lpstr>
      <vt:lpstr>Слайд 9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weather like?</dc:title>
  <dc:creator>Irond</dc:creator>
  <cp:lastModifiedBy>Irond</cp:lastModifiedBy>
  <cp:revision>20</cp:revision>
  <dcterms:created xsi:type="dcterms:W3CDTF">2013-11-18T17:55:45Z</dcterms:created>
  <dcterms:modified xsi:type="dcterms:W3CDTF">2013-12-01T13:15:20Z</dcterms:modified>
</cp:coreProperties>
</file>