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Посвящение в первоклассники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первоклашка\school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40768"/>
            <a:ext cx="666750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105835"/>
            <a:ext cx="59766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Провела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: Буланова Наталья Анатольевна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2013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3918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первоклашка\1956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017274" cy="61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4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+mn-lt"/>
              </a:rPr>
              <a:t>А-З-Б-У-К-А</a:t>
            </a:r>
            <a:endParaRPr lang="ru-RU" sz="9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170" name="Picture 2" descr="C:\Documents and Settings\ADMIN\Рабочий стол\первоклашка\school 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"/>
          <a:stretch/>
        </p:blipFill>
        <p:spPr bwMode="auto">
          <a:xfrm>
            <a:off x="1403648" y="1700808"/>
            <a:ext cx="6097701" cy="453650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08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+mn-lt"/>
              </a:rPr>
              <a:t>Клятва первоклассника: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Клянусь перед всеми стараться здоровым быть,                        В Русскую школу исправно ходить!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Клянусь читать и писать я прилично                                              И в ранце носить «хорошо» и «отлично»!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Клянусь в том, что буду я очень стараться                                      С друзьями моими впредь больше не драться!</a:t>
            </a:r>
          </a:p>
          <a:p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Клянусь я ребенком воспитанным быть, </a:t>
            </a:r>
          </a:p>
          <a:p>
            <a:pPr marL="137160" indent="0">
              <a:buNone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Не бегать по школе, а шагом ходить.                                                           А если нарушу я клятву свою,                                             Тогда я молочный свой зуб отдаю .                                    Тогда обещаю мыть вечно посуду,                                              И на компьютере играть я не буду!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Ребенком  всегда идеальным я буду </a:t>
            </a:r>
          </a:p>
          <a:p>
            <a:pPr marL="137160" indent="0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   И клятвы своей никогда не забуду!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29000"/>
            <a:ext cx="1944911" cy="286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6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2690336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В добрый путь, ребята!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В вечный поиск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Истины, добра и красоты,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Чтобы явью стали в вашей жизни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Самые заветные мечты</a:t>
            </a:r>
          </a:p>
        </p:txBody>
      </p:sp>
    </p:spTree>
    <p:extLst>
      <p:ext uri="{BB962C8B-B14F-4D97-AF65-F5344CB8AC3E}">
        <p14:creationId xmlns:p14="http://schemas.microsoft.com/office/powerpoint/2010/main" val="18780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 праздником!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D:\Documents\всё с рабочего стола\анимация цветы\анимации\331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02024"/>
            <a:ext cx="5328592" cy="5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Мы будем вместе: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4 зимы- 816 дней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4 весны- 32 тысячи уроков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4 осени- 50 тысяч часов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Алфавит </a:t>
            </a:r>
            <a:r>
              <a:rPr lang="ru-RU" sz="4800" dirty="0" err="1" smtClean="0">
                <a:solidFill>
                  <a:srgbClr val="C00000"/>
                </a:solidFill>
              </a:rPr>
              <a:t>Умыч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</a:rPr>
              <a:t>Знайкин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Дорогие ребята!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Я рад проинформировать вас, что вам предоставляется возможность совершить увлекательное путешествие в замечательную страну Знаний! Жду вашего прибытия с нетерпением! Удачи вам и счастливого пути!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Профессор </a:t>
            </a:r>
            <a:r>
              <a:rPr lang="ru-RU" sz="3200" dirty="0" err="1" smtClean="0">
                <a:solidFill>
                  <a:srgbClr val="002060"/>
                </a:solidFill>
              </a:rPr>
              <a:t>всешкольных</a:t>
            </a:r>
            <a:r>
              <a:rPr lang="ru-RU" sz="3200" dirty="0" smtClean="0">
                <a:solidFill>
                  <a:srgbClr val="002060"/>
                </a:solidFill>
              </a:rPr>
              <a:t> наук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первоклашка\1993_3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308225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первоклашка\43796_2_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r="5655" b="12190"/>
          <a:stretch/>
        </p:blipFill>
        <p:spPr bwMode="auto">
          <a:xfrm>
            <a:off x="3059832" y="387317"/>
            <a:ext cx="2681229" cy="32738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первоклашка\c775ea78331c0807f5b2040c441ed6242b0415e3.previ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17750" r="29506" b="14859"/>
          <a:stretch/>
        </p:blipFill>
        <p:spPr bwMode="auto">
          <a:xfrm>
            <a:off x="6012160" y="188640"/>
            <a:ext cx="2859110" cy="33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Рабочий стол\первоклашка\763_610_4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0379"/>
            <a:ext cx="2952328" cy="30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первоклашка\84110988_83336459_ulitka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57881"/>
            <a:ext cx="3888432" cy="31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первоклашка\d62eb1ffbd4880585f9cc1c583cb339e_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8" b="13708"/>
          <a:stretch/>
        </p:blipFill>
        <p:spPr bwMode="auto">
          <a:xfrm>
            <a:off x="1115616" y="188640"/>
            <a:ext cx="6984776" cy="64087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ервоклашка\e_63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776864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6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первоклашка\4699937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5608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первоклашка\930e8d61b894933c9e29416265dd53b4_cb51f6635d6db8c376581585fcb7b857_133222907637_800p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10038" r="5317"/>
          <a:stretch/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первоклашка\CL-14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 b="7573"/>
          <a:stretch/>
        </p:blipFill>
        <p:spPr bwMode="auto">
          <a:xfrm>
            <a:off x="1619672" y="260648"/>
            <a:ext cx="568863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184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Посвящение в первоклассники</vt:lpstr>
      <vt:lpstr>Мы будем вместе:</vt:lpstr>
      <vt:lpstr>Алфавит Умыч Знайкин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А-З-Б-У-К-А</vt:lpstr>
      <vt:lpstr>Клятва первоклассника:</vt:lpstr>
      <vt:lpstr>Презентация PowerPoint</vt:lpstr>
      <vt:lpstr>С праздником!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Посвящение в первоклассники</dc:title>
  <cp:lastModifiedBy>ADMIN</cp:lastModifiedBy>
  <cp:revision>14</cp:revision>
  <dcterms:modified xsi:type="dcterms:W3CDTF">2013-10-28T19:11:46Z</dcterms:modified>
</cp:coreProperties>
</file>