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3" r:id="rId2"/>
    <p:sldId id="259" r:id="rId3"/>
    <p:sldId id="381" r:id="rId4"/>
    <p:sldId id="380" r:id="rId5"/>
    <p:sldId id="379" r:id="rId6"/>
    <p:sldId id="378" r:id="rId7"/>
    <p:sldId id="377" r:id="rId8"/>
    <p:sldId id="376" r:id="rId9"/>
    <p:sldId id="283" r:id="rId10"/>
    <p:sldId id="373" r:id="rId11"/>
    <p:sldId id="375" r:id="rId12"/>
    <p:sldId id="384" r:id="rId13"/>
    <p:sldId id="3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68"/>
    <a:srgbClr val="FFFF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87299" autoAdjust="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8461-C705-4723-8F93-6238E337F0D5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8ED3C-E194-41A6-98E7-1BA012FC8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AB450-2E97-48BA-9E22-B79E9505DC6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76672"/>
            <a:ext cx="7772400" cy="206489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Районная экологическая акция </a:t>
            </a:r>
            <a:br>
              <a:rPr lang="ru-RU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перезимовать</a:t>
            </a:r>
            <a:r>
              <a:rPr lang="en-US" sz="4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sz="4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Ученики 6 и 7 классов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4797152"/>
            <a:ext cx="457203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Куратор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Потапова  Людмила Анатольевна, учитель географии 633школы Калининского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Санкт –Петербурга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5214950"/>
            <a:ext cx="4572032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Юрий\Desktop\1\DSC0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464496" cy="51125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Учащийся 7 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класса  петров</a:t>
            </a:r>
            <a:r>
              <a:rPr kumimoji="0" lang="ru-RU" sz="25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михаил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  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5004048" y="1124744"/>
            <a:ext cx="3960440" cy="2232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 каждый день </a:t>
            </a:r>
            <a:r>
              <a:rPr lang="ru-RU" sz="19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подкармли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1900" dirty="0" err="1" smtClean="0"/>
              <a:t>ваю</a:t>
            </a:r>
            <a:r>
              <a:rPr lang="ru-RU" sz="1900" dirty="0" smtClean="0"/>
              <a:t> птиц семечками и наблюдаю, что часто прилетают к кормушке воробьи.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5214950"/>
            <a:ext cx="4572032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Юрий\Desktop\1\DSC0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608512" cy="51125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Учащийся 7 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класса  </a:t>
            </a:r>
            <a:r>
              <a:rPr kumimoji="0" lang="ru-RU" sz="25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охремчук</a:t>
            </a:r>
            <a:r>
              <a:rPr kumimoji="0" lang="ru-RU" sz="25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михаил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  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5004048" y="1124744"/>
            <a:ext cx="3960440" cy="2232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9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санкт-петербурге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часто ветреная и холодная погода, Поэтому мои птицы Прилетают не только поесть, но и погреться 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Зегря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лариса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николаевна</a:t>
            </a:r>
            <a:r>
              <a:rPr lang="ru-RU" sz="2500" dirty="0" smtClean="0"/>
              <a:t> – учитель русского языка и литературы, классный руководитель 7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класса.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Юрий\Desktop\zeg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16424" cy="51125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1268760"/>
            <a:ext cx="4752528" cy="47525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 прошлом году, я с ребятами  участвовала  в этой акции</a:t>
            </a:r>
            <a:r>
              <a:rPr kumimoji="0" lang="en-US" sz="1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помоги 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перезимовать</a:t>
            </a:r>
            <a:r>
              <a:rPr kumimoji="0" lang="en-US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В этом году я доверила свой 7 </a:t>
            </a:r>
            <a:r>
              <a:rPr kumimoji="0" lang="en-US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</a:t>
            </a:r>
            <a:r>
              <a:rPr kumimoji="0" lang="en-US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класс своей коллеге, учителю географии </a:t>
            </a:r>
            <a:r>
              <a:rPr kumimoji="0" lang="ru-RU" sz="19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потаповой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9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людмиле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9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анатольевне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Ученики моего класса  помогали изготавливать кормушки, </a:t>
            </a:r>
            <a:r>
              <a:rPr lang="ru-RU" sz="1900" cap="all" noProof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устанав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noProof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ливать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на деревья, подкармливать птиц. Птицы нашего города </a:t>
            </a:r>
            <a:r>
              <a:rPr lang="ru-RU" sz="1900" cap="all" noProof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благопо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1900" cap="all" noProof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лучно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перезимуют, будут живы и здоровы.  Этим мы учим детей </a:t>
            </a:r>
            <a:r>
              <a:rPr lang="ru-RU" sz="1900" cap="all" noProof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забо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титься</a:t>
            </a:r>
            <a:r>
              <a:rPr lang="ru-RU" sz="19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беречь и любить природу.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Юрий\Desktop\240x180_crop_thumb_7776558271325879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412776"/>
            <a:ext cx="4248472" cy="338437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/>
              <a:t>Потапова  </a:t>
            </a:r>
            <a:r>
              <a:rPr lang="ru-RU" sz="2500" dirty="0" err="1" smtClean="0"/>
              <a:t>людмила</a:t>
            </a:r>
            <a:r>
              <a:rPr lang="ru-RU" sz="2500" dirty="0" smtClean="0"/>
              <a:t> </a:t>
            </a:r>
            <a:r>
              <a:rPr lang="ru-RU" sz="2500" dirty="0" err="1" smtClean="0"/>
              <a:t>анатольевна</a:t>
            </a:r>
            <a:r>
              <a:rPr lang="ru-RU" sz="2500" dirty="0" smtClean="0"/>
              <a:t> – учитель географии, классный руководитель 6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класса.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6056" y="1412776"/>
            <a:ext cx="3888432" cy="33843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1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 этих акциях</a:t>
            </a:r>
            <a:r>
              <a:rPr lang="en-US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“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помоги перезимовать</a:t>
            </a:r>
            <a:r>
              <a:rPr lang="en-US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”</a:t>
            </a:r>
            <a:r>
              <a:rPr kumimoji="0" lang="ru-RU" sz="1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участвовали</a:t>
            </a:r>
            <a:r>
              <a:rPr kumimoji="0" lang="ru-RU" sz="19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 только учащиеся 6 и 7 классов, но и дети 8 и 9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классов, они постеснялись фотографироваться.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1900" cap="all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Акция завершилась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но птицы все равно не останутся без внимания и поддержки до конца учебного года.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500" dirty="0" smtClean="0"/>
              <a:t>6 </a:t>
            </a:r>
            <a:r>
              <a:rPr lang="en-US" sz="2500" dirty="0" smtClean="0"/>
              <a:t>“</a:t>
            </a:r>
            <a:r>
              <a:rPr lang="ru-RU" sz="2500" dirty="0" smtClean="0"/>
              <a:t>А</a:t>
            </a:r>
            <a:r>
              <a:rPr lang="en-US" sz="2500" dirty="0" smtClean="0"/>
              <a:t>”</a:t>
            </a:r>
            <a:r>
              <a:rPr lang="ru-RU" sz="2500" dirty="0" smtClean="0"/>
              <a:t> класс </a:t>
            </a:r>
            <a:br>
              <a:rPr lang="ru-RU" sz="2500" dirty="0" smtClean="0"/>
            </a:br>
            <a:r>
              <a:rPr lang="ru-RU" sz="2500" dirty="0" smtClean="0"/>
              <a:t>Бессчетная </a:t>
            </a:r>
            <a:r>
              <a:rPr lang="ru-RU" sz="2500" dirty="0" err="1" smtClean="0"/>
              <a:t>дарья</a:t>
            </a:r>
            <a:r>
              <a:rPr lang="ru-RU" sz="2500" dirty="0" smtClean="0"/>
              <a:t> и </a:t>
            </a:r>
            <a:r>
              <a:rPr lang="ru-RU" sz="2500" dirty="0" err="1" smtClean="0"/>
              <a:t>удальцова</a:t>
            </a:r>
            <a:r>
              <a:rPr lang="ru-RU" sz="2500" dirty="0" smtClean="0"/>
              <a:t> </a:t>
            </a:r>
            <a:r>
              <a:rPr lang="ru-RU" sz="2500" dirty="0" err="1" smtClean="0"/>
              <a:t>алена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26" name="Picture 2" descr="C:\Users\Юрий\Desktop\1\q8LCV72ORm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320480" cy="49685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1556792"/>
            <a:ext cx="4211960" cy="352839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Акция нам понравилась</a:t>
            </a:r>
            <a:r>
              <a:rPr lang="en-US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мы самые первые </a:t>
            </a:r>
            <a:r>
              <a:rPr lang="ru-RU" sz="23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изгото-вили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кормушку. </a:t>
            </a:r>
            <a:r>
              <a:rPr lang="ru-RU" sz="23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Неболь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- </a:t>
            </a:r>
            <a:r>
              <a:rPr lang="ru-RU" sz="23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шое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пластмассовое ведро мы превратили в уютный домик и сделали надпись над дверью </a:t>
            </a:r>
            <a:r>
              <a:rPr lang="ru-RU" sz="23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по-английский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“WELCOM”</a:t>
            </a:r>
            <a:r>
              <a:rPr lang="ru-RU" sz="23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23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6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и 8 </a:t>
            </a:r>
            <a:r>
              <a:rPr lang="en-US" sz="2500" dirty="0" smtClean="0"/>
              <a:t>“</a:t>
            </a:r>
            <a:r>
              <a:rPr lang="ru-RU" sz="2500" dirty="0" smtClean="0"/>
              <a:t>А</a:t>
            </a:r>
            <a:r>
              <a:rPr lang="en-US" sz="2500" dirty="0" smtClean="0"/>
              <a:t>”</a:t>
            </a:r>
            <a:r>
              <a:rPr lang="en-US" sz="2500" dirty="0" smtClean="0"/>
              <a:t>:</a:t>
            </a:r>
            <a:r>
              <a:rPr lang="ru-RU" sz="2500" dirty="0" smtClean="0"/>
              <a:t> </a:t>
            </a:r>
            <a:r>
              <a:rPr lang="ru-RU" sz="2500" dirty="0" err="1" smtClean="0"/>
              <a:t>шухрат</a:t>
            </a:r>
            <a:r>
              <a:rPr lang="ru-RU" sz="2500" dirty="0" smtClean="0"/>
              <a:t> и шахиня </a:t>
            </a:r>
            <a:r>
              <a:rPr lang="ru-RU" sz="2500" dirty="0" err="1" smtClean="0"/>
              <a:t>гадоевы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2050" name="Picture 2" descr="C:\Users\Юрий\Desktop\1\82DYai2od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88432" cy="3600400"/>
          </a:xfrm>
          <a:prstGeom prst="rect">
            <a:avLst/>
          </a:prstGeom>
          <a:noFill/>
        </p:spPr>
      </p:pic>
      <p:pic>
        <p:nvPicPr>
          <p:cNvPr id="2052" name="Picture 4" descr="C:\Users\Юрий\Desktop\1\TF5xgKtLZ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528392" cy="352839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941168"/>
            <a:ext cx="4392488" cy="12241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 смастерил из досок кормушку с папой. Папа всегда принимает участие в школьных акциях.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27984" y="1124744"/>
            <a:ext cx="4536504" cy="172819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 помогла брату и папе раскрасить эту кормушку. Она получилась яркой и привлекательной.  Надеюсь, что она удобна и птицы часто будут ее посещать. 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6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класс. </a:t>
            </a:r>
            <a:r>
              <a:rPr lang="ru-RU" sz="2500" dirty="0" err="1" smtClean="0"/>
              <a:t>Аташевский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валерий</a:t>
            </a:r>
            <a:r>
              <a:rPr lang="ru-RU" sz="2500" dirty="0" smtClean="0"/>
              <a:t> и </a:t>
            </a:r>
            <a:r>
              <a:rPr lang="ru-RU" sz="2500" dirty="0" err="1" smtClean="0"/>
              <a:t>даниил</a:t>
            </a:r>
            <a:r>
              <a:rPr lang="ru-RU" sz="2500" dirty="0" smtClean="0"/>
              <a:t> </a:t>
            </a:r>
            <a:r>
              <a:rPr lang="ru-RU" sz="2500" dirty="0" err="1" smtClean="0"/>
              <a:t>захаров</a:t>
            </a:r>
            <a:r>
              <a:rPr lang="ru-RU" sz="2500" dirty="0" smtClean="0"/>
              <a:t>. </a:t>
            </a:r>
            <a:endParaRPr lang="ru-RU" sz="2500" dirty="0"/>
          </a:p>
        </p:txBody>
      </p:sp>
      <p:pic>
        <p:nvPicPr>
          <p:cNvPr id="3074" name="Picture 2" descr="C:\Users\Юрий\Desktop\1\BZqgBhP5JK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392488" cy="50405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1052736"/>
            <a:ext cx="3960440" cy="25922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Мы долго думали какую изготовить кормушку и решили в виде гнезда – привычный домик для птиц.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Пусть им будет здесь тепло, уютно и хлебосольно. Приглашаем всех на сытные обеды.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ий\Desktop\1\UYk7LIndyA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248472" cy="496855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6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класс. </a:t>
            </a:r>
            <a:r>
              <a:rPr lang="ru-RU" sz="2500" dirty="0" err="1" smtClean="0"/>
              <a:t>Аташевский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валерий</a:t>
            </a:r>
            <a:r>
              <a:rPr lang="ru-RU" sz="2500" dirty="0" smtClean="0"/>
              <a:t>. </a:t>
            </a:r>
            <a:endParaRPr lang="ru-RU" sz="2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1412776"/>
            <a:ext cx="4248472" cy="28803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Эта кормушка большая и уютная. Подкармливать птиц – дело очень нужное дело, т.к. птицы санитары леса. Птицы, которые не улетели на юг, а остались у нас зимовать, значит Россия это их родина и поэтому  надо помочь им выжить в холодный период.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1\63PEUUH-lR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76464" cy="51125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7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класс. </a:t>
            </a:r>
            <a:r>
              <a:rPr lang="ru-RU" sz="2500" dirty="0" err="1" smtClean="0"/>
              <a:t>Баханов</a:t>
            </a:r>
            <a:r>
              <a:rPr lang="ru-RU" sz="2500" dirty="0" smtClean="0"/>
              <a:t> </a:t>
            </a:r>
            <a:r>
              <a:rPr lang="ru-RU" sz="2500" dirty="0" err="1" smtClean="0"/>
              <a:t>игорь</a:t>
            </a:r>
            <a:r>
              <a:rPr lang="ru-RU" sz="2500" dirty="0" smtClean="0"/>
              <a:t>. </a:t>
            </a:r>
            <a:endParaRPr lang="ru-RU" sz="2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1268760"/>
            <a:ext cx="4248472" cy="24482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Моя небольшая кормушка напоминает красивый и праздничный торт. Всех птиц приглашаю на званный обед, который состоит из</a:t>
            </a:r>
            <a:r>
              <a:rPr lang="en-US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:</a:t>
            </a: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семечек, хлеба и пшена. 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рий\Desktop\1\DSC01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960440" cy="3384376"/>
          </a:xfrm>
          <a:prstGeom prst="rect">
            <a:avLst/>
          </a:prstGeom>
          <a:noFill/>
        </p:spPr>
      </p:pic>
      <p:pic>
        <p:nvPicPr>
          <p:cNvPr id="2053" name="Picture 5" descr="C:\Users\Юрий\Desktop\1\DSC01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248472" cy="36004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Учащиеся 7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класса будут подкармливать птиц.  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\DSC013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412776"/>
            <a:ext cx="4464496" cy="453650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Учащийся 7 </a:t>
            </a:r>
            <a:r>
              <a:rPr lang="en-US" sz="2500" dirty="0" smtClean="0"/>
              <a:t>“</a:t>
            </a:r>
            <a:r>
              <a:rPr lang="ru-RU" sz="2500" dirty="0" smtClean="0"/>
              <a:t>Б</a:t>
            </a:r>
            <a:r>
              <a:rPr lang="en-US" sz="2500" dirty="0" smtClean="0"/>
              <a:t>”</a:t>
            </a:r>
            <a:r>
              <a:rPr lang="ru-RU" sz="2500" dirty="0" smtClean="0"/>
              <a:t> класса </a:t>
            </a:r>
            <a:r>
              <a:rPr lang="ru-RU" sz="2500" dirty="0" err="1" smtClean="0"/>
              <a:t>запрудский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михаил</a:t>
            </a:r>
            <a:r>
              <a:rPr lang="ru-RU" sz="2500" dirty="0" smtClean="0"/>
              <a:t>.   </a:t>
            </a:r>
            <a:endParaRPr lang="ru-RU" sz="2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6056" y="1412776"/>
            <a:ext cx="3888432" cy="21602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Мы в этой акции участвуем не первый год. Птицы с удовольствием прилетают к нашим кормушкам и улетают сытые и довольные. 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ий\Desktop\1\DSC01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824536" cy="50405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Учащийся 7 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</a:t>
            </a:r>
            <a:r>
              <a:rPr kumimoji="0" lang="en-US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класса  </a:t>
            </a:r>
            <a:r>
              <a:rPr kumimoji="0" lang="ru-RU" sz="25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яснитский</a:t>
            </a:r>
            <a:r>
              <a:rPr kumimoji="0" lang="ru-RU" sz="25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владимир</a:t>
            </a:r>
            <a:r>
              <a:rPr kumimoji="0" lang="ru-RU" sz="2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  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1268760"/>
            <a:ext cx="3600400" cy="19442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Кормушка очень прочная, деревянная. Она выдержит несколько птиц. Этот домик теплый и уютный.</a:t>
            </a:r>
            <a:endParaRPr kumimoji="0" lang="ru-RU" sz="19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1108</TotalTime>
  <Words>527</Words>
  <Application>Microsoft Office PowerPoint</Application>
  <PresentationFormat>Экран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Районная экологическая акция  “помоги перезимовать”</vt:lpstr>
      <vt:lpstr>6 “А” класс  Бессчетная дарья и удальцова алена </vt:lpstr>
      <vt:lpstr>6 “Б” и 8 “А”: шухрат и шахиня гадоевы </vt:lpstr>
      <vt:lpstr>6 “Б” класс. Аташевский валерий и даниил захаров. </vt:lpstr>
      <vt:lpstr>6 “Б” класс. Аташевский валерий. </vt:lpstr>
      <vt:lpstr>7 “Б” класс. Баханов игорь. </vt:lpstr>
      <vt:lpstr>Учащиеся 7 “Б” класса будут подкармливать птиц.   </vt:lpstr>
      <vt:lpstr>Учащийся 7 “Б” класса запрудский михаил.   </vt:lpstr>
      <vt:lpstr>Слайд 9</vt:lpstr>
      <vt:lpstr>Я каждый день подкармли- ваю птиц семечками и наблюдаю, что часто прилетают к кормушке воробьи.</vt:lpstr>
      <vt:lpstr>В санкт-петербурге часто ветреная и холодная погода, Поэтому мои птицы Прилетают не только поесть, но и погреться </vt:lpstr>
      <vt:lpstr>Зегря лариса николаевна – учитель русского языка и литературы, классный руководитель 7 “б” класса.   </vt:lpstr>
      <vt:lpstr>Потапова  людмила анатольевна – учитель географии, классный руководитель 6 “б” класса.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203</cp:revision>
  <dcterms:created xsi:type="dcterms:W3CDTF">2009-12-15T12:26:44Z</dcterms:created>
  <dcterms:modified xsi:type="dcterms:W3CDTF">2015-03-09T16:20:47Z</dcterms:modified>
</cp:coreProperties>
</file>