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18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рси" initials="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67" autoAdjust="0"/>
  </p:normalViewPr>
  <p:slideViewPr>
    <p:cSldViewPr>
      <p:cViewPr varScale="1">
        <p:scale>
          <a:sx n="75" d="100"/>
          <a:sy n="75" d="100"/>
        </p:scale>
        <p:origin x="-4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норма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19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1">
                  <c:v>норма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10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27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769387348571888"/>
          <c:w val="0.90222290657633197"/>
          <c:h val="0.850266413203646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769387348571888"/>
          <c:w val="0.90222290657633197"/>
          <c:h val="0.850266413203646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0.32422</cdr:x>
      <cdr:y>0.44727</cdr:y>
    </cdr:from>
    <cdr:to>
      <cdr:x>0.47422</cdr:x>
      <cdr:y>0.67227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6430" y="1817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0.28906</cdr:x>
      <cdr:y>0.39453</cdr:y>
    </cdr:from>
    <cdr:to>
      <cdr:x>0.43906</cdr:x>
      <cdr:y>0.61953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2116" y="16033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800" b="1" dirty="0" smtClean="0"/>
            <a:t>норма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0.32813</cdr:x>
      <cdr:y>0.15</cdr:y>
    </cdr:from>
    <cdr:to>
      <cdr:x>0.47813</cdr:x>
      <cdr:y>0.47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00264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19 </a:t>
          </a:r>
        </a:p>
        <a:p xmlns:a="http://schemas.openxmlformats.org/drawingml/2006/main"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0.51563</cdr:x>
      <cdr:y>0.4</cdr:y>
    </cdr:from>
    <cdr:to>
      <cdr:x>0.66563</cdr:x>
      <cdr:y>0.645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3280" y="1143008"/>
          <a:ext cx="914400" cy="700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31 </a:t>
          </a:r>
        </a:p>
        <a:p xmlns:a="http://schemas.openxmlformats.org/drawingml/2006/main">
          <a:r>
            <a:rPr lang="ru-RU" sz="2000" b="1" dirty="0" smtClean="0"/>
            <a:t>человек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0.32422</cdr:x>
      <cdr:y>0.44727</cdr:y>
    </cdr:from>
    <cdr:to>
      <cdr:x>0.47422</cdr:x>
      <cdr:y>0.67227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6430" y="18176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0.31641</cdr:x>
      <cdr:y>0.325</cdr:y>
    </cdr:from>
    <cdr:to>
      <cdr:x>0.46641</cdr:x>
      <cdr:y>0.55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28826" y="928694"/>
          <a:ext cx="9144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норма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0.32813</cdr:x>
      <cdr:y>0.15</cdr:y>
    </cdr:from>
    <cdr:to>
      <cdr:x>0.47813</cdr:x>
      <cdr:y>0.47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00264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    10</a:t>
          </a:r>
        </a:p>
        <a:p xmlns:a="http://schemas.openxmlformats.org/drawingml/2006/main"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0.51563</cdr:x>
      <cdr:y>0.4</cdr:y>
    </cdr:from>
    <cdr:to>
      <cdr:x>0.66563</cdr:x>
      <cdr:y>0.645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43272" y="1143008"/>
          <a:ext cx="914400" cy="700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    40</a:t>
          </a:r>
        </a:p>
        <a:p xmlns:a="http://schemas.openxmlformats.org/drawingml/2006/main">
          <a:r>
            <a:rPr lang="ru-RU" sz="2000" b="1" dirty="0" smtClean="0"/>
            <a:t>человек</a:t>
          </a:r>
          <a:endParaRPr lang="ru-RU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0.52941</cdr:x>
      <cdr:y>0.31707</cdr:y>
    </cdr:from>
    <cdr:to>
      <cdr:x>0.71764</cdr:x>
      <cdr:y>0.62927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36" y="9286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    23</a:t>
          </a:r>
        </a:p>
        <a:p xmlns:a="http://schemas.openxmlformats.org/drawingml/2006/main">
          <a:r>
            <a:rPr lang="ru-RU" sz="1800" b="1" dirty="0" smtClean="0"/>
            <a:t>человека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0.27941</cdr:x>
      <cdr:y>0.2439</cdr:y>
    </cdr:from>
    <cdr:to>
      <cdr:x>0.46764</cdr:x>
      <cdr:y>0.5561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7290" y="7143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  27 </a:t>
          </a:r>
        </a:p>
        <a:p xmlns:a="http://schemas.openxmlformats.org/drawingml/2006/main"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0.27941</cdr:x>
      <cdr:y>0.46341</cdr:y>
    </cdr:from>
    <cdr:to>
      <cdr:x>0.46764</cdr:x>
      <cdr:y>0.77561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57290" y="13573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норма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0.225</cdr:x>
      <cdr:y>0.32984</cdr:y>
    </cdr:from>
    <cdr:to>
      <cdr:x>0.545</cdr:x>
      <cdr:y>0.63141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2" y="1000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0.29412</cdr:x>
      <cdr:y>0.49477</cdr:y>
    </cdr:from>
    <cdr:to>
      <cdr:x>0.61412</cdr:x>
      <cdr:y>0.79634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1570" y="1500198"/>
          <a:ext cx="11658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50 человек</a:t>
          </a:r>
          <a:endParaRPr lang="ru-RU" sz="1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</cdr:x>
      <cdr:y>0.32984</cdr:y>
    </cdr:from>
    <cdr:to>
      <cdr:x>0.545</cdr:x>
      <cdr:y>0.63141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2" y="10001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0.25</cdr:x>
      <cdr:y>0.58901</cdr:y>
    </cdr:from>
    <cdr:to>
      <cdr:x>0.57</cdr:x>
      <cdr:y>0.89058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" y="1785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     45 </a:t>
          </a:r>
        </a:p>
        <a:p xmlns:a="http://schemas.openxmlformats.org/drawingml/2006/main">
          <a:r>
            <a:rPr lang="ru-RU" sz="1800" b="1" dirty="0" smtClean="0"/>
            <a:t>человек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0.175</cdr:x>
      <cdr:y>0.14136</cdr:y>
    </cdr:from>
    <cdr:to>
      <cdr:x>0.495</cdr:x>
      <cdr:y>0.44293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0066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     5</a:t>
          </a:r>
        </a:p>
        <a:p xmlns:a="http://schemas.openxmlformats.org/drawingml/2006/main">
          <a:r>
            <a:rPr lang="ru-RU" sz="1800" dirty="0" smtClean="0"/>
            <a:t> человек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C5AF-C7D6-47AF-AE42-4E3ECD6406BE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E937B-89EC-4112-A654-111B7B3A57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E937B-89EC-4112-A654-111B7B3A57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567970-6035-4014-BDF6-384714208CB5}" type="datetimeFigureOut">
              <a:rPr lang="ru-RU" smtClean="0"/>
              <a:pPr/>
              <a:t>13.04.2010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DE981D-022F-46A9-A099-8E27078C38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Documents and Settings\Admin\Мои документы\Мои рисунки\шк принадл\5434f88a87d4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857232"/>
            <a:ext cx="4364039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785794"/>
            <a:ext cx="321273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Режим</a:t>
            </a:r>
            <a:r>
              <a:rPr lang="ru-RU" sz="66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143116"/>
            <a:ext cx="15872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дня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714752"/>
            <a:ext cx="461857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dirty="0" smtClean="0">
              <a:latin typeface="Comic Sans MS" pitchFamily="66" charset="0"/>
            </a:endParaRPr>
          </a:p>
          <a:p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школьника</a:t>
            </a:r>
          </a:p>
          <a:p>
            <a:endParaRPr lang="ru-RU" sz="6600" dirty="0" smtClean="0">
              <a:latin typeface="Comic Sans MS" pitchFamily="66" charset="0"/>
            </a:endParaRPr>
          </a:p>
          <a:p>
            <a:endParaRPr lang="ru-RU" sz="66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85728"/>
            <a:ext cx="4480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C00000"/>
                </a:solidFill>
                <a:effectLst/>
              </a:rPr>
              <a:t>домашнее задание</a:t>
            </a:r>
            <a:endParaRPr lang="ru-RU" sz="40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8" name="Picture 23" descr="4ca1f4b728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810"/>
            <a:ext cx="3286148" cy="309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57158" y="4786322"/>
            <a:ext cx="416960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15.00 ч-17.00ч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1500174"/>
            <a:ext cx="46304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Время выполнения 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428736"/>
          <a:ext cx="485775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1" grpId="1"/>
      <p:bldP spid="12" grpId="0"/>
      <p:bldP spid="12" grpId="1"/>
      <p:bldGraphic spid="14" grpId="0">
        <p:bldAsOne/>
      </p:bldGraphic>
      <p:bldGraphic spid="1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500042"/>
            <a:ext cx="7147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Просмотр телепередач</a:t>
            </a:r>
            <a:endParaRPr lang="ru-RU" sz="5400" b="1" cap="none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рси\Desktop\CLIPART\PUB60COR\BS00100_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143380"/>
            <a:ext cx="2286016" cy="224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5500662" y="2143116"/>
          <a:ext cx="3643338" cy="303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1714488"/>
            <a:ext cx="192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будни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714488"/>
            <a:ext cx="3250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выходные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2214554"/>
          <a:ext cx="2857520" cy="303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643174" y="1285860"/>
            <a:ext cx="32031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 1час</a:t>
            </a:r>
            <a:endParaRPr lang="ru-RU" sz="4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Graphic spid="6" grpId="1">
        <p:bldAsOne/>
      </p:bldGraphic>
      <p:bldP spid="5" grpId="0"/>
      <p:bldP spid="5" grpId="1"/>
      <p:bldP spid="7" grpId="0"/>
      <p:bldP spid="7" grpId="1"/>
      <p:bldGraphic spid="9" grpId="0">
        <p:bldAsOne/>
      </p:bldGraphic>
      <p:bldGraphic spid="9" grpId="1">
        <p:bldAsOne/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NIKON\DSCN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NIKON\DSCN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7775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Мы научились: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00174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000108"/>
            <a:ext cx="79335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1.Работать с  литературой по теме;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43050"/>
            <a:ext cx="8138190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2.Находить нужную информацию </a:t>
            </a:r>
          </a:p>
          <a:p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214554"/>
            <a:ext cx="29837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в интернете;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786058"/>
            <a:ext cx="58998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3.Составлять  режим дня;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429000"/>
            <a:ext cx="46846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4.Работать в группе;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285728"/>
            <a:ext cx="6199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Наши рекомендации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1397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1.Провести в классе конкурс на самое лучшее оформление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режима дня;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2.Провести конкурс рисунков «Мы здоровьем дорожим, 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соблюдаем свой режим;</a:t>
            </a: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3.Объявить «день порядка».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30e440ab3ae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841609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4ca1f4b728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103688" cy="41036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428604"/>
            <a:ext cx="350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Comic Sans MS" pitchFamily="66" charset="0"/>
              </a:rPr>
              <a:t>Цель проекта:</a:t>
            </a:r>
            <a:endParaRPr lang="ru-RU" sz="36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1071546"/>
            <a:ext cx="5506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    проанализировать свой день,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857365"/>
            <a:ext cx="4267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распределить все важные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дела по времени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2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357554" y="2500306"/>
            <a:ext cx="2357454" cy="15716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Comic Sans MS" pitchFamily="66" charset="0"/>
              </a:rPr>
              <a:t>Задачи</a:t>
            </a:r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2857488" y="214290"/>
            <a:ext cx="3143272" cy="1928826"/>
          </a:xfrm>
          <a:prstGeom prst="upArrow">
            <a:avLst>
              <a:gd name="adj1" fmla="val 50000"/>
              <a:gd name="adj2" fmla="val 49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Изучить нужную литературу по теме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857488" y="4357694"/>
            <a:ext cx="3214710" cy="2357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Изучить значение режима дня для школьников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929322" y="1928802"/>
            <a:ext cx="3000396" cy="2571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Научиться работать  в группе и самостоятельно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14282" y="1928802"/>
            <a:ext cx="3000364" cy="26432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Выступить по теме со сценкой на классных часах и выпустить  газету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7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xit" presetSubtype="1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си\Desktop\Школьный\Dscn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044133" cy="2405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рси\Desktop\Школьный\Dscn2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450059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9058" y="642918"/>
            <a:ext cx="5110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  В библиотеке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мы изучили литературу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по теме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3643314"/>
            <a:ext cx="3357586" cy="1714512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«Режим дня»</a:t>
            </a:r>
            <a:endParaRPr lang="ru-RU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рси\Desktop\Школьный\Dscn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14842" cy="365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2919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3504" y="714356"/>
            <a:ext cx="349326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Нашли нужную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информацию 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        в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50057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071942"/>
            <a:ext cx="6286544" cy="1351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интернете</a:t>
            </a:r>
            <a:endParaRPr lang="ru-RU" sz="5400" b="1" cap="none" spc="0" dirty="0">
              <a:ln w="24500" cmpd="dbl">
                <a:solidFill>
                  <a:srgbClr val="FF0066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9" descr="c429ee41ba61t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 rot="20077244">
            <a:off x="357158" y="571481"/>
            <a:ext cx="157735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3" descr="540bbb08e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4135">
            <a:off x="7072330" y="785794"/>
            <a:ext cx="1597322" cy="163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6" descr="E:\Documents and Settings\Admin\Рабочий стол\61e91ec0bb33t.jpg"/>
          <p:cNvPicPr>
            <a:picLocks noChangeAspect="1" noChangeArrowheads="1"/>
          </p:cNvPicPr>
          <p:nvPr/>
        </p:nvPicPr>
        <p:blipFill>
          <a:blip r:embed="rId4"/>
          <a:srcRect b="12122"/>
          <a:stretch>
            <a:fillRect/>
          </a:stretch>
        </p:blipFill>
        <p:spPr bwMode="auto">
          <a:xfrm rot="640822">
            <a:off x="304298" y="2675911"/>
            <a:ext cx="195335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4bd47120e6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98224">
            <a:off x="6503429" y="2707024"/>
            <a:ext cx="1713335" cy="182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3" descr="4ca1f4b728b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11255">
            <a:off x="597100" y="4707745"/>
            <a:ext cx="201943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852cb4bd7594t"/>
          <p:cNvPicPr>
            <a:picLocks noChangeAspect="1" noChangeArrowheads="1"/>
          </p:cNvPicPr>
          <p:nvPr/>
        </p:nvPicPr>
        <p:blipFill>
          <a:blip r:embed="rId7"/>
          <a:srcRect b="4167"/>
          <a:stretch>
            <a:fillRect/>
          </a:stretch>
        </p:blipFill>
        <p:spPr bwMode="auto">
          <a:xfrm>
            <a:off x="4000496" y="4857760"/>
            <a:ext cx="1749770" cy="178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857488" y="500042"/>
            <a:ext cx="342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дня</a:t>
            </a:r>
            <a:endParaRPr lang="ru-RU" sz="5400" b="1" cap="none" spc="0" dirty="0">
              <a:ln w="28575">
                <a:solidFill>
                  <a:srgbClr val="002060"/>
                </a:solidFill>
              </a:ln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1428736"/>
            <a:ext cx="2585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это правильное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1928802"/>
            <a:ext cx="17203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86116" y="278605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на основные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378619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потребности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1868" y="428625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человека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678" y="1857364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распределение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4744" y="2357430"/>
            <a:ext cx="157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времени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430" y="3286124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жизненные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6" name="Picture 16" descr="E:\Documents and Settings\Admin\Рабочий стол\61e91ec0bb33t.jpg"/>
          <p:cNvPicPr>
            <a:picLocks noChangeAspect="1" noChangeArrowheads="1"/>
          </p:cNvPicPr>
          <p:nvPr/>
        </p:nvPicPr>
        <p:blipFill>
          <a:blip r:embed="rId4"/>
          <a:srcRect b="12122"/>
          <a:stretch>
            <a:fillRect/>
          </a:stretch>
        </p:blipFill>
        <p:spPr bwMode="auto">
          <a:xfrm rot="1090009">
            <a:off x="6682665" y="5026148"/>
            <a:ext cx="1770144" cy="1449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5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2"/>
      <p:bldP spid="13" grpId="3"/>
      <p:bldP spid="15" grpId="0"/>
      <p:bldP spid="15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-конечная звезда 5"/>
          <p:cNvSpPr/>
          <p:nvPr/>
        </p:nvSpPr>
        <p:spPr>
          <a:xfrm>
            <a:off x="3428992" y="2071678"/>
            <a:ext cx="2214578" cy="178595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nsolas" pitchFamily="49" charset="0"/>
                <a:cs typeface="AngsanaUPC" pitchFamily="18" charset="-34"/>
              </a:rPr>
              <a:t>Режим дня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nsolas" pitchFamily="49" charset="0"/>
              <a:cs typeface="AngsanaUPC" pitchFamily="18" charset="-34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8" y="714356"/>
            <a:ext cx="200026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Бодрое настроение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2357430"/>
            <a:ext cx="2271722" cy="120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Отличное самочувствие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71868" y="4143380"/>
            <a:ext cx="198597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Укрепление здоровья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72198" y="2428868"/>
            <a:ext cx="2214578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Успехи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учёбе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70765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1.Класс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2.В какое время ты ложишься спать?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учебные дни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выходные дни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3.Во сколько просыпаешься?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учебные дни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выходные дни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4.Всегда ли ты садишься за уроки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одно и то же время?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5.Сколько времени ты тратишь на подготовку домашнего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задания?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6.сколько времени ты проводишь у телевизора 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учебные дни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в выходные дни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290"/>
            <a:ext cx="7215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Анкета «Режим дня»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4" dur="1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17" dur="1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0" dur="1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3" dur="10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6" dur="1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29" dur="1000"/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2" dur="1000"/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5" dur="1000"/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8" dur="1000"/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1" dur="1000"/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4" dur="1000"/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47" dur="1000"/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0" dur="1000"/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53" dur="1000"/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-1357354" y="1500174"/>
          <a:ext cx="6096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00496" y="21429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сон</a:t>
            </a:r>
            <a:endParaRPr lang="ru-RU" sz="54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785794"/>
            <a:ext cx="1575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будни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71480"/>
            <a:ext cx="2905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ыходные</a:t>
            </a:r>
            <a:endParaRPr lang="ru-RU" sz="4800" b="1" cap="none" spc="0" dirty="0">
              <a:ln w="1143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286248" y="1428736"/>
          <a:ext cx="6096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14348" y="5214950"/>
            <a:ext cx="7305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Норма сна 10-11 часов</a:t>
            </a:r>
            <a:endParaRPr lang="ru-RU" sz="5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15" name="Picture 4" descr="852cb4bd7594t"/>
          <p:cNvPicPr>
            <a:picLocks noChangeAspect="1" noChangeArrowheads="1"/>
          </p:cNvPicPr>
          <p:nvPr/>
        </p:nvPicPr>
        <p:blipFill>
          <a:blip r:embed="rId5"/>
          <a:srcRect b="4167"/>
          <a:stretch>
            <a:fillRect/>
          </a:stretch>
        </p:blipFill>
        <p:spPr bwMode="auto">
          <a:xfrm>
            <a:off x="3143240" y="3214686"/>
            <a:ext cx="269386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/>
      <p:bldP spid="8" grpId="0"/>
      <p:bldP spid="8" grpId="1"/>
      <p:bldP spid="7" grpId="0"/>
      <p:bldP spid="7" grpId="1"/>
      <p:bldGraphic spid="10" grpId="0">
        <p:bldAsOne/>
      </p:bldGraphic>
      <p:bldGraphic spid="10" grpId="1">
        <p:bldAsOne/>
      </p:bldGraphic>
      <p:bldP spid="14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00B050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267</Words>
  <Application>Microsoft Office PowerPoint</Application>
  <PresentationFormat>Экран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</dc:title>
  <dc:creator>Арси</dc:creator>
  <cp:lastModifiedBy>Арси</cp:lastModifiedBy>
  <cp:revision>156</cp:revision>
  <dcterms:created xsi:type="dcterms:W3CDTF">2009-12-07T14:07:33Z</dcterms:created>
  <dcterms:modified xsi:type="dcterms:W3CDTF">2010-04-13T10:39:15Z</dcterms:modified>
</cp:coreProperties>
</file>