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A1274-8517-4A73-984E-AD4A0761C4D5}" type="doc">
      <dgm:prSet loTypeId="urn:microsoft.com/office/officeart/2005/8/layout/cycle7" loCatId="cycle" qsTypeId="urn:microsoft.com/office/officeart/2005/8/quickstyle/3d2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80C564D-BA79-4B6E-A6A2-8EBDA0D969EB}">
      <dgm:prSet phldrT="[Текст]" custT="1"/>
      <dgm:spPr>
        <a:noFill/>
        <a:ln w="31750">
          <a:solidFill>
            <a:schemeClr val="bg1"/>
          </a:solidFill>
        </a:ln>
      </dgm:spPr>
      <dgm:t>
        <a:bodyPr/>
        <a:lstStyle/>
        <a:p>
          <a:pPr algn="l"/>
          <a:r>
            <a:rPr lang="ru-RU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повторение теоретического материала</a:t>
          </a:r>
          <a:endParaRPr lang="ru-RU" sz="4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C11C2D-3229-4658-A5A1-507D87B89DC1}" type="parTrans" cxnId="{8FF48391-0D42-44FD-9ABC-5B6CE9BF388E}">
      <dgm:prSet/>
      <dgm:spPr/>
      <dgm:t>
        <a:bodyPr/>
        <a:lstStyle/>
        <a:p>
          <a:endParaRPr lang="ru-RU"/>
        </a:p>
      </dgm:t>
    </dgm:pt>
    <dgm:pt modelId="{AFA072B7-FD93-4145-AF64-884EC22243C4}" type="sibTrans" cxnId="{8FF48391-0D42-44FD-9ABC-5B6CE9BF388E}">
      <dgm:prSet/>
      <dgm:spPr>
        <a:solidFill>
          <a:schemeClr val="bg1"/>
        </a:solidFill>
        <a:ln w="28575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71CBB5A7-BA6D-48E2-857E-60B37CA41D72}">
      <dgm:prSet phldrT="[Текст]" custT="1"/>
      <dgm:spPr>
        <a:noFill/>
        <a:ln w="31750">
          <a:solidFill>
            <a:schemeClr val="bg1"/>
          </a:solidFill>
        </a:ln>
      </dgm:spPr>
      <dgm:t>
        <a:bodyPr/>
        <a:lstStyle/>
        <a:p>
          <a:pPr algn="l"/>
          <a:r>
            <a:rPr lang="ru-RU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отработка навыков выполнения заданий ГИА</a:t>
          </a:r>
          <a:endParaRPr lang="ru-RU" sz="4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97B206-081C-465A-9500-E8F62680E6B5}" type="parTrans" cxnId="{D779AB30-AB3E-4D50-8106-98ACC1056B23}">
      <dgm:prSet/>
      <dgm:spPr/>
      <dgm:t>
        <a:bodyPr/>
        <a:lstStyle/>
        <a:p>
          <a:endParaRPr lang="ru-RU"/>
        </a:p>
      </dgm:t>
    </dgm:pt>
    <dgm:pt modelId="{1461EAC6-05FE-4210-845E-25A542AB0E71}" type="sibTrans" cxnId="{D779AB30-AB3E-4D50-8106-98ACC1056B23}">
      <dgm:prSet/>
      <dgm:spPr>
        <a:solidFill>
          <a:schemeClr val="bg1"/>
        </a:solidFill>
        <a:ln w="25400"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08C0E089-919B-4D04-9571-7C78B83A3E23}" type="pres">
      <dgm:prSet presAssocID="{7EBA1274-8517-4A73-984E-AD4A0761C4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5A76A-7D71-4E36-9928-7AE014AF969A}" type="pres">
      <dgm:prSet presAssocID="{580C564D-BA79-4B6E-A6A2-8EBDA0D969EB}" presName="node" presStyleLbl="node1" presStyleIdx="0" presStyleCnt="2" custScaleX="141733" custScaleY="165573" custRadScaleRad="124094" custRadScaleInc="-98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7CF4B-D3E8-4C92-B19B-39D574DACAEE}" type="pres">
      <dgm:prSet presAssocID="{AFA072B7-FD93-4145-AF64-884EC22243C4}" presName="sibTrans" presStyleLbl="sibTrans2D1" presStyleIdx="0" presStyleCnt="2" custAng="1400558" custScaleX="256026" custScaleY="168594" custLinFactX="-600000" custLinFactY="-169886" custLinFactNeighborX="-604165" custLinFactNeighborY="-2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16009662-A029-470F-AFFF-5347D94497AC}" type="pres">
      <dgm:prSet presAssocID="{AFA072B7-FD93-4145-AF64-884EC22243C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1F08DAA-31EE-4945-BA34-34F48D424351}" type="pres">
      <dgm:prSet presAssocID="{71CBB5A7-BA6D-48E2-857E-60B37CA41D72}" presName="node" presStyleLbl="node1" presStyleIdx="1" presStyleCnt="2" custScaleX="141732" custScaleY="162902" custRadScaleRad="131678" custRadScaleInc="-102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F6312-64AA-4BFF-BDF7-4CDFA6AB546B}" type="pres">
      <dgm:prSet presAssocID="{1461EAC6-05FE-4210-845E-25A542AB0E71}" presName="sibTrans" presStyleLbl="sibTrans2D1" presStyleIdx="1" presStyleCnt="2" custAng="12018811" custFlipHor="1" custScaleX="278071" custScaleY="168156" custLinFactX="559844" custLinFactY="-169075" custLinFactNeighborX="600000" custLinFactNeighborY="-200000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BACC0E3D-FBEC-4678-9092-04D081AEAF14}" type="pres">
      <dgm:prSet presAssocID="{1461EAC6-05FE-4210-845E-25A542AB0E71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D779AB30-AB3E-4D50-8106-98ACC1056B23}" srcId="{7EBA1274-8517-4A73-984E-AD4A0761C4D5}" destId="{71CBB5A7-BA6D-48E2-857E-60B37CA41D72}" srcOrd="1" destOrd="0" parTransId="{E397B206-081C-465A-9500-E8F62680E6B5}" sibTransId="{1461EAC6-05FE-4210-845E-25A542AB0E71}"/>
    <dgm:cxn modelId="{F905F783-0523-4661-9EEA-363F0B8B78D5}" type="presOf" srcId="{1461EAC6-05FE-4210-845E-25A542AB0E71}" destId="{2F6F6312-64AA-4BFF-BDF7-4CDFA6AB546B}" srcOrd="0" destOrd="0" presId="urn:microsoft.com/office/officeart/2005/8/layout/cycle7"/>
    <dgm:cxn modelId="{2425C0DD-625A-4422-8188-86B298E5B769}" type="presOf" srcId="{7EBA1274-8517-4A73-984E-AD4A0761C4D5}" destId="{08C0E089-919B-4D04-9571-7C78B83A3E23}" srcOrd="0" destOrd="0" presId="urn:microsoft.com/office/officeart/2005/8/layout/cycle7"/>
    <dgm:cxn modelId="{14144493-2FB1-49DC-BCD8-D35B9D1404DF}" type="presOf" srcId="{AFA072B7-FD93-4145-AF64-884EC22243C4}" destId="{16009662-A029-470F-AFFF-5347D94497AC}" srcOrd="1" destOrd="0" presId="urn:microsoft.com/office/officeart/2005/8/layout/cycle7"/>
    <dgm:cxn modelId="{A5C6F358-80D6-4D4A-BF18-54CF0725303F}" type="presOf" srcId="{580C564D-BA79-4B6E-A6A2-8EBDA0D969EB}" destId="{FA85A76A-7D71-4E36-9928-7AE014AF969A}" srcOrd="0" destOrd="0" presId="urn:microsoft.com/office/officeart/2005/8/layout/cycle7"/>
    <dgm:cxn modelId="{17839882-1E9D-4E41-9510-90B9F3B38298}" type="presOf" srcId="{AFA072B7-FD93-4145-AF64-884EC22243C4}" destId="{0D17CF4B-D3E8-4C92-B19B-39D574DACAEE}" srcOrd="0" destOrd="0" presId="urn:microsoft.com/office/officeart/2005/8/layout/cycle7"/>
    <dgm:cxn modelId="{8FF48391-0D42-44FD-9ABC-5B6CE9BF388E}" srcId="{7EBA1274-8517-4A73-984E-AD4A0761C4D5}" destId="{580C564D-BA79-4B6E-A6A2-8EBDA0D969EB}" srcOrd="0" destOrd="0" parTransId="{DDC11C2D-3229-4658-A5A1-507D87B89DC1}" sibTransId="{AFA072B7-FD93-4145-AF64-884EC22243C4}"/>
    <dgm:cxn modelId="{F4084ECF-A3B4-4F21-AB74-4538579769BF}" type="presOf" srcId="{71CBB5A7-BA6D-48E2-857E-60B37CA41D72}" destId="{01F08DAA-31EE-4945-BA34-34F48D424351}" srcOrd="0" destOrd="0" presId="urn:microsoft.com/office/officeart/2005/8/layout/cycle7"/>
    <dgm:cxn modelId="{A65CB08A-8342-4700-AF39-5CECA0CF61A1}" type="presOf" srcId="{1461EAC6-05FE-4210-845E-25A542AB0E71}" destId="{BACC0E3D-FBEC-4678-9092-04D081AEAF14}" srcOrd="1" destOrd="0" presId="urn:microsoft.com/office/officeart/2005/8/layout/cycle7"/>
    <dgm:cxn modelId="{5A947C73-EC3A-437B-834E-0389E7B00E7D}" type="presParOf" srcId="{08C0E089-919B-4D04-9571-7C78B83A3E23}" destId="{FA85A76A-7D71-4E36-9928-7AE014AF969A}" srcOrd="0" destOrd="0" presId="urn:microsoft.com/office/officeart/2005/8/layout/cycle7"/>
    <dgm:cxn modelId="{C42CC68B-B4D0-4C64-A00B-957AB504B3CA}" type="presParOf" srcId="{08C0E089-919B-4D04-9571-7C78B83A3E23}" destId="{0D17CF4B-D3E8-4C92-B19B-39D574DACAEE}" srcOrd="1" destOrd="0" presId="urn:microsoft.com/office/officeart/2005/8/layout/cycle7"/>
    <dgm:cxn modelId="{C32CE25D-026C-435C-BDB2-7373CB30C6F3}" type="presParOf" srcId="{0D17CF4B-D3E8-4C92-B19B-39D574DACAEE}" destId="{16009662-A029-470F-AFFF-5347D94497AC}" srcOrd="0" destOrd="0" presId="urn:microsoft.com/office/officeart/2005/8/layout/cycle7"/>
    <dgm:cxn modelId="{08B443EB-8E71-4E0C-90C2-24B74B80082B}" type="presParOf" srcId="{08C0E089-919B-4D04-9571-7C78B83A3E23}" destId="{01F08DAA-31EE-4945-BA34-34F48D424351}" srcOrd="2" destOrd="0" presId="urn:microsoft.com/office/officeart/2005/8/layout/cycle7"/>
    <dgm:cxn modelId="{BC97A818-9E14-49E4-ACC0-3F576F280FC2}" type="presParOf" srcId="{08C0E089-919B-4D04-9571-7C78B83A3E23}" destId="{2F6F6312-64AA-4BFF-BDF7-4CDFA6AB546B}" srcOrd="3" destOrd="0" presId="urn:microsoft.com/office/officeart/2005/8/layout/cycle7"/>
    <dgm:cxn modelId="{AF76426B-B521-4819-B32A-CCCB4FB49189}" type="presParOf" srcId="{2F6F6312-64AA-4BFF-BDF7-4CDFA6AB546B}" destId="{BACC0E3D-FBEC-4678-9092-04D081AEAF1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F47C-6033-44B2-BA4D-F37A506D0E2E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E7C1-1889-41A0-B47F-33229B387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4600-DDCE-45EC-9E51-06433E8DDD15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139E-9679-4ACD-B01E-D1528DC2B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5582-3B36-45ED-996D-6E6F985C3FA8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667E-A3EF-45A1-B9D5-7BC32AF5D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F9D0D-2D9B-4641-84F5-0CE3A691F345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C916-7980-40FF-9E88-18199E240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22CE-0C76-4160-92D9-FC795DD5311A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7666-10AB-49AA-A2AC-B6180A4B9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71A2-E56D-4867-912F-ECA80B275BC2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02F4-6788-4BA6-84FC-A25F12CBE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D289D-0DB2-4612-8387-668919A6B65A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FFEF-D710-4618-B076-223B79352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286F1-AD30-468D-BB99-D23EAC67CAD6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1A60-51B2-4D4A-AFEA-33D046D7D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AAB6-24C4-4938-B03F-5910AD3FA971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EC5A-7D92-4DF5-A165-0C4BA414B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55EE-E4D3-4818-8FC6-F7F182AE8FF0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E12-D6ED-4B7F-8595-4B6EF99B9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12C8E-614B-422F-8C0D-28CE86582626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2A781-B375-4F57-A829-7671ADFFB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3C61AB-5FE3-4C28-AEE8-AD58B46D0080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763950-799A-49B4-855E-D6F2735B7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«Методика подготовки учащихся к сдаче ГИА по географии»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4005263"/>
            <a:ext cx="5257800" cy="213518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Выполнил: учитель географии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МОАУ «Гимназия №7»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Божко А.Н.</a:t>
            </a:r>
            <a:endParaRPr lang="ru-RU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МАТЕРИАЛЫ: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сборники тестов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тематические сборники для подготовки к ГИА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 ГИА по географии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справочники  по географии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ГИА</a:t>
            </a:r>
            <a:endParaRPr lang="ru-RU" sz="4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85A76A-7D71-4E36-9928-7AE014AF9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FA85A76A-7D71-4E36-9928-7AE014AF9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17CF4B-D3E8-4C92-B19B-39D574DAC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D17CF4B-D3E8-4C92-B19B-39D574DAC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F08DAA-31EE-4945-BA34-34F48D424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01F08DAA-31EE-4945-BA34-34F48D424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F6312-64AA-4BFF-BDF7-4CDFA6AB5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2F6F6312-64AA-4BFF-BDF7-4CDFA6AB54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проходит:</a:t>
            </a:r>
            <a:endParaRPr lang="ru-RU" sz="5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уроках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время дополнительных занятий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самоподготовке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уроках:</a:t>
            </a:r>
            <a:endParaRPr lang="ru-RU" sz="6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52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ответ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картами атласа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текущий, тематический контроль</a:t>
            </a: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ситуации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084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время</a:t>
            </a:r>
            <a:b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дополнительных занятий: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4210050"/>
          </a:xfrm>
        </p:spPr>
        <p:txBody>
          <a:bodyPr>
            <a:noAutofit/>
          </a:bodyPr>
          <a:lstStyle/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Что такое ГИА по географии?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Психологическая установка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Осознанность выполнения заданий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Коллективный разбор заданий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Выполнение тематических</a:t>
            </a: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тренировочных работ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с картами атласа</a:t>
            </a:r>
          </a:p>
          <a:p>
            <a:pPr>
              <a:buClr>
                <a:schemeClr val="bg1"/>
              </a:buClr>
            </a:pPr>
            <a:r>
              <a:rPr lang="ru-RU" sz="3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с развернутым ответом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88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Тема Office</vt:lpstr>
      <vt:lpstr>«Методика подготовки учащихся к сдаче ГИА по географии»</vt:lpstr>
      <vt:lpstr>МЕТОДИЧЕСКИЕ МАТЕРИАЛЫ:</vt:lpstr>
      <vt:lpstr>ПОДГОТОВКА К ГИА</vt:lpstr>
      <vt:lpstr>Работа проходит:</vt:lpstr>
      <vt:lpstr>На уроках:</vt:lpstr>
      <vt:lpstr>Во время  дополнительных занятий: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«Методика подготовки учащихся к сдаче ГИА по географии»</dc:title>
  <dc:creator>7я</dc:creator>
  <cp:lastModifiedBy>мы</cp:lastModifiedBy>
  <cp:revision>7</cp:revision>
  <dcterms:created xsi:type="dcterms:W3CDTF">2012-04-09T09:38:12Z</dcterms:created>
  <dcterms:modified xsi:type="dcterms:W3CDTF">2012-04-09T13:02:20Z</dcterms:modified>
</cp:coreProperties>
</file>